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sldIdLst>
    <p:sldId id="286" r:id="rId5"/>
    <p:sldId id="308" r:id="rId6"/>
    <p:sldId id="329" r:id="rId7"/>
    <p:sldId id="330" r:id="rId8"/>
    <p:sldId id="291" r:id="rId9"/>
    <p:sldId id="331" r:id="rId10"/>
    <p:sldId id="334" r:id="rId11"/>
    <p:sldId id="333" r:id="rId12"/>
    <p:sldId id="335" r:id="rId13"/>
    <p:sldId id="336" r:id="rId14"/>
    <p:sldId id="337" r:id="rId15"/>
    <p:sldId id="339" r:id="rId16"/>
    <p:sldId id="338" r:id="rId17"/>
    <p:sldId id="32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12D47"/>
    <a:srgbClr val="1C7690"/>
    <a:srgbClr val="FC9A1B"/>
    <a:srgbClr val="FD9A1D"/>
    <a:srgbClr val="F1E8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0B8759-C04D-0A42-B165-081EEF8F3AE3}" v="161" dt="2021-06-08T07:44:49.1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99"/>
    <p:restoredTop sz="94751"/>
  </p:normalViewPr>
  <p:slideViewPr>
    <p:cSldViewPr snapToGrid="0" snapToObjects="1">
      <p:cViewPr>
        <p:scale>
          <a:sx n="105" d="100"/>
          <a:sy n="105" d="100"/>
        </p:scale>
        <p:origin x="1840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ya Fiddes" userId="62389917-7365-4679-b0fd-9293571e372c" providerId="ADAL" clId="{C20B8759-C04D-0A42-B165-081EEF8F3AE3}"/>
    <pc:docChg chg="undo redo custSel addSld delSld modSld sldOrd">
      <pc:chgData name="Sonya Fiddes" userId="62389917-7365-4679-b0fd-9293571e372c" providerId="ADAL" clId="{C20B8759-C04D-0A42-B165-081EEF8F3AE3}" dt="2021-06-08T07:45:35.766" v="4485" actId="2696"/>
      <pc:docMkLst>
        <pc:docMk/>
      </pc:docMkLst>
      <pc:sldChg chg="del">
        <pc:chgData name="Sonya Fiddes" userId="62389917-7365-4679-b0fd-9293571e372c" providerId="ADAL" clId="{C20B8759-C04D-0A42-B165-081EEF8F3AE3}" dt="2021-06-07T06:06:36.809" v="1068" actId="2696"/>
        <pc:sldMkLst>
          <pc:docMk/>
          <pc:sldMk cId="3826096360" sldId="263"/>
        </pc:sldMkLst>
      </pc:sldChg>
      <pc:sldChg chg="addSp delSp modSp mod">
        <pc:chgData name="Sonya Fiddes" userId="62389917-7365-4679-b0fd-9293571e372c" providerId="ADAL" clId="{C20B8759-C04D-0A42-B165-081EEF8F3AE3}" dt="2021-06-07T23:31:39.733" v="4383" actId="20577"/>
        <pc:sldMkLst>
          <pc:docMk/>
          <pc:sldMk cId="3784332711" sldId="286"/>
        </pc:sldMkLst>
        <pc:spChg chg="add del mod">
          <ac:chgData name="Sonya Fiddes" userId="62389917-7365-4679-b0fd-9293571e372c" providerId="ADAL" clId="{C20B8759-C04D-0A42-B165-081EEF8F3AE3}" dt="2021-06-07T04:45:20.451" v="427"/>
          <ac:spMkLst>
            <pc:docMk/>
            <pc:sldMk cId="3784332711" sldId="286"/>
            <ac:spMk id="2" creationId="{1BA53697-70C3-5C4F-B14E-98FDB80C5A6C}"/>
          </ac:spMkLst>
        </pc:spChg>
        <pc:spChg chg="add del mod">
          <ac:chgData name="Sonya Fiddes" userId="62389917-7365-4679-b0fd-9293571e372c" providerId="ADAL" clId="{C20B8759-C04D-0A42-B165-081EEF8F3AE3}" dt="2021-06-07T06:09:13.464" v="1234"/>
          <ac:spMkLst>
            <pc:docMk/>
            <pc:sldMk cId="3784332711" sldId="286"/>
            <ac:spMk id="3" creationId="{FFC389DD-F76C-2A47-8E03-5582ED5DC0EF}"/>
          </ac:spMkLst>
        </pc:spChg>
        <pc:spChg chg="add del mod">
          <ac:chgData name="Sonya Fiddes" userId="62389917-7365-4679-b0fd-9293571e372c" providerId="ADAL" clId="{C20B8759-C04D-0A42-B165-081EEF8F3AE3}" dt="2021-06-07T06:09:13.462" v="1232"/>
          <ac:spMkLst>
            <pc:docMk/>
            <pc:sldMk cId="3784332711" sldId="286"/>
            <ac:spMk id="5" creationId="{86320FBA-82C6-8541-9948-394B29375A6C}"/>
          </ac:spMkLst>
        </pc:spChg>
        <pc:spChg chg="mod">
          <ac:chgData name="Sonya Fiddes" userId="62389917-7365-4679-b0fd-9293571e372c" providerId="ADAL" clId="{C20B8759-C04D-0A42-B165-081EEF8F3AE3}" dt="2021-06-07T23:31:39.733" v="4383" actId="20577"/>
          <ac:spMkLst>
            <pc:docMk/>
            <pc:sldMk cId="3784332711" sldId="286"/>
            <ac:spMk id="40" creationId="{8DE7642F-5865-45C9-8FFD-E5D4B9483CFB}"/>
          </ac:spMkLst>
        </pc:spChg>
        <pc:spChg chg="mod">
          <ac:chgData name="Sonya Fiddes" userId="62389917-7365-4679-b0fd-9293571e372c" providerId="ADAL" clId="{C20B8759-C04D-0A42-B165-081EEF8F3AE3}" dt="2021-06-07T06:47:35.754" v="2450" actId="14100"/>
          <ac:spMkLst>
            <pc:docMk/>
            <pc:sldMk cId="3784332711" sldId="286"/>
            <ac:spMk id="42" creationId="{5A82ACE6-3E0E-4762-AC6C-9F6A2AB4768A}"/>
          </ac:spMkLst>
        </pc:spChg>
        <pc:picChg chg="add del mod">
          <ac:chgData name="Sonya Fiddes" userId="62389917-7365-4679-b0fd-9293571e372c" providerId="ADAL" clId="{C20B8759-C04D-0A42-B165-081EEF8F3AE3}" dt="2021-06-07T04:45:15.185" v="424"/>
          <ac:picMkLst>
            <pc:docMk/>
            <pc:sldMk cId="3784332711" sldId="286"/>
            <ac:picMk id="4" creationId="{122A78DB-52E2-4543-A6AC-93C3B972DF4E}"/>
          </ac:picMkLst>
        </pc:picChg>
      </pc:sldChg>
      <pc:sldChg chg="del">
        <pc:chgData name="Sonya Fiddes" userId="62389917-7365-4679-b0fd-9293571e372c" providerId="ADAL" clId="{C20B8759-C04D-0A42-B165-081EEF8F3AE3}" dt="2021-06-07T03:27:18.369" v="12" actId="2696"/>
        <pc:sldMkLst>
          <pc:docMk/>
          <pc:sldMk cId="352313525" sldId="288"/>
        </pc:sldMkLst>
      </pc:sldChg>
      <pc:sldChg chg="del">
        <pc:chgData name="Sonya Fiddes" userId="62389917-7365-4679-b0fd-9293571e372c" providerId="ADAL" clId="{C20B8759-C04D-0A42-B165-081EEF8F3AE3}" dt="2021-06-07T03:27:19.251" v="14" actId="2696"/>
        <pc:sldMkLst>
          <pc:docMk/>
          <pc:sldMk cId="1026148433" sldId="289"/>
        </pc:sldMkLst>
      </pc:sldChg>
      <pc:sldChg chg="del">
        <pc:chgData name="Sonya Fiddes" userId="62389917-7365-4679-b0fd-9293571e372c" providerId="ADAL" clId="{C20B8759-C04D-0A42-B165-081EEF8F3AE3}" dt="2021-06-07T03:27:19.629" v="15" actId="2696"/>
        <pc:sldMkLst>
          <pc:docMk/>
          <pc:sldMk cId="2156850956" sldId="290"/>
        </pc:sldMkLst>
      </pc:sldChg>
      <pc:sldChg chg="addSp delSp modSp mod ord">
        <pc:chgData name="Sonya Fiddes" userId="62389917-7365-4679-b0fd-9293571e372c" providerId="ADAL" clId="{C20B8759-C04D-0A42-B165-081EEF8F3AE3}" dt="2021-06-08T05:09:26.253" v="4458" actId="1076"/>
        <pc:sldMkLst>
          <pc:docMk/>
          <pc:sldMk cId="174528687" sldId="291"/>
        </pc:sldMkLst>
        <pc:spChg chg="del">
          <ac:chgData name="Sonya Fiddes" userId="62389917-7365-4679-b0fd-9293571e372c" providerId="ADAL" clId="{C20B8759-C04D-0A42-B165-081EEF8F3AE3}" dt="2021-06-07T06:17:47.636" v="1395" actId="478"/>
          <ac:spMkLst>
            <pc:docMk/>
            <pc:sldMk cId="174528687" sldId="291"/>
            <ac:spMk id="2" creationId="{0EF1A8BB-92C9-2D48-8940-7380E753575F}"/>
          </ac:spMkLst>
        </pc:spChg>
        <pc:spChg chg="add del mod">
          <ac:chgData name="Sonya Fiddes" userId="62389917-7365-4679-b0fd-9293571e372c" providerId="ADAL" clId="{C20B8759-C04D-0A42-B165-081EEF8F3AE3}" dt="2021-06-08T05:07:42.732" v="4438" actId="478"/>
          <ac:spMkLst>
            <pc:docMk/>
            <pc:sldMk cId="174528687" sldId="291"/>
            <ac:spMk id="3" creationId="{82DB011A-305B-A24F-B821-5BFB858D4329}"/>
          </ac:spMkLst>
        </pc:spChg>
        <pc:spChg chg="add mod">
          <ac:chgData name="Sonya Fiddes" userId="62389917-7365-4679-b0fd-9293571e372c" providerId="ADAL" clId="{C20B8759-C04D-0A42-B165-081EEF8F3AE3}" dt="2021-06-08T05:08:16.421" v="4449" actId="167"/>
          <ac:spMkLst>
            <pc:docMk/>
            <pc:sldMk cId="174528687" sldId="291"/>
            <ac:spMk id="5" creationId="{B33D3F2B-CEA4-3542-B641-973528D727E1}"/>
          </ac:spMkLst>
        </pc:spChg>
        <pc:spChg chg="add mod">
          <ac:chgData name="Sonya Fiddes" userId="62389917-7365-4679-b0fd-9293571e372c" providerId="ADAL" clId="{C20B8759-C04D-0A42-B165-081EEF8F3AE3}" dt="2021-06-07T07:04:56.777" v="3074" actId="1076"/>
          <ac:spMkLst>
            <pc:docMk/>
            <pc:sldMk cId="174528687" sldId="291"/>
            <ac:spMk id="6" creationId="{08D4FCDF-995E-DC4B-8A97-7ABB8565B956}"/>
          </ac:spMkLst>
        </pc:spChg>
        <pc:spChg chg="del mod">
          <ac:chgData name="Sonya Fiddes" userId="62389917-7365-4679-b0fd-9293571e372c" providerId="ADAL" clId="{C20B8759-C04D-0A42-B165-081EEF8F3AE3}" dt="2021-06-07T06:47:55.631" v="2451" actId="478"/>
          <ac:spMkLst>
            <pc:docMk/>
            <pc:sldMk cId="174528687" sldId="291"/>
            <ac:spMk id="9" creationId="{7E50052D-FCA7-4563-A1AC-B07763600914}"/>
          </ac:spMkLst>
        </pc:spChg>
        <pc:spChg chg="add del mod">
          <ac:chgData name="Sonya Fiddes" userId="62389917-7365-4679-b0fd-9293571e372c" providerId="ADAL" clId="{C20B8759-C04D-0A42-B165-081EEF8F3AE3}" dt="2021-06-07T06:15:47.746" v="1345" actId="21"/>
          <ac:spMkLst>
            <pc:docMk/>
            <pc:sldMk cId="174528687" sldId="291"/>
            <ac:spMk id="11" creationId="{1B406354-ED11-4CE5-9CAE-BAE550AEE178}"/>
          </ac:spMkLst>
        </pc:spChg>
        <pc:spChg chg="add del mod">
          <ac:chgData name="Sonya Fiddes" userId="62389917-7365-4679-b0fd-9293571e372c" providerId="ADAL" clId="{C20B8759-C04D-0A42-B165-081EEF8F3AE3}" dt="2021-06-08T05:09:10.651" v="4451" actId="931"/>
          <ac:spMkLst>
            <pc:docMk/>
            <pc:sldMk cId="174528687" sldId="291"/>
            <ac:spMk id="12" creationId="{F183C0E5-A512-1F46-BE8F-BA124A76AAAA}"/>
          </ac:spMkLst>
        </pc:spChg>
        <pc:picChg chg="add mod">
          <ac:chgData name="Sonya Fiddes" userId="62389917-7365-4679-b0fd-9293571e372c" providerId="ADAL" clId="{C20B8759-C04D-0A42-B165-081EEF8F3AE3}" dt="2021-06-08T05:09:26.253" v="4458" actId="1076"/>
          <ac:picMkLst>
            <pc:docMk/>
            <pc:sldMk cId="174528687" sldId="291"/>
            <ac:picMk id="7" creationId="{89666F38-5FE1-EB48-9963-9000DDD99B4E}"/>
          </ac:picMkLst>
        </pc:picChg>
        <pc:picChg chg="add del mod">
          <ac:chgData name="Sonya Fiddes" userId="62389917-7365-4679-b0fd-9293571e372c" providerId="ADAL" clId="{C20B8759-C04D-0A42-B165-081EEF8F3AE3}" dt="2021-06-08T05:07:50.190" v="4444" actId="21"/>
          <ac:picMkLst>
            <pc:docMk/>
            <pc:sldMk cId="174528687" sldId="291"/>
            <ac:picMk id="8" creationId="{7BAE906D-A9B2-DB42-9070-77F244B2F47D}"/>
          </ac:picMkLst>
        </pc:picChg>
        <pc:picChg chg="add del mod">
          <ac:chgData name="Sonya Fiddes" userId="62389917-7365-4679-b0fd-9293571e372c" providerId="ADAL" clId="{C20B8759-C04D-0A42-B165-081EEF8F3AE3}" dt="2021-06-08T05:08:02.623" v="4447" actId="478"/>
          <ac:picMkLst>
            <pc:docMk/>
            <pc:sldMk cId="174528687" sldId="291"/>
            <ac:picMk id="10" creationId="{A4ED36ED-C892-0A44-8A99-AE7426EEAD79}"/>
          </ac:picMkLst>
        </pc:picChg>
      </pc:sldChg>
      <pc:sldChg chg="del">
        <pc:chgData name="Sonya Fiddes" userId="62389917-7365-4679-b0fd-9293571e372c" providerId="ADAL" clId="{C20B8759-C04D-0A42-B165-081EEF8F3AE3}" dt="2021-06-07T03:28:57.107" v="28" actId="2696"/>
        <pc:sldMkLst>
          <pc:docMk/>
          <pc:sldMk cId="2177890186" sldId="292"/>
        </pc:sldMkLst>
      </pc:sldChg>
      <pc:sldChg chg="del">
        <pc:chgData name="Sonya Fiddes" userId="62389917-7365-4679-b0fd-9293571e372c" providerId="ADAL" clId="{C20B8759-C04D-0A42-B165-081EEF8F3AE3}" dt="2021-06-07T03:28:37.310" v="23" actId="2696"/>
        <pc:sldMkLst>
          <pc:docMk/>
          <pc:sldMk cId="3664666114" sldId="298"/>
        </pc:sldMkLst>
      </pc:sldChg>
      <pc:sldChg chg="del">
        <pc:chgData name="Sonya Fiddes" userId="62389917-7365-4679-b0fd-9293571e372c" providerId="ADAL" clId="{C20B8759-C04D-0A42-B165-081EEF8F3AE3}" dt="2021-06-07T03:28:39.960" v="25" actId="2696"/>
        <pc:sldMkLst>
          <pc:docMk/>
          <pc:sldMk cId="3875202762" sldId="300"/>
        </pc:sldMkLst>
      </pc:sldChg>
      <pc:sldChg chg="del">
        <pc:chgData name="Sonya Fiddes" userId="62389917-7365-4679-b0fd-9293571e372c" providerId="ADAL" clId="{C20B8759-C04D-0A42-B165-081EEF8F3AE3}" dt="2021-06-07T03:28:37.762" v="24" actId="2696"/>
        <pc:sldMkLst>
          <pc:docMk/>
          <pc:sldMk cId="3621624039" sldId="302"/>
        </pc:sldMkLst>
      </pc:sldChg>
      <pc:sldChg chg="del">
        <pc:chgData name="Sonya Fiddes" userId="62389917-7365-4679-b0fd-9293571e372c" providerId="ADAL" clId="{C20B8759-C04D-0A42-B165-081EEF8F3AE3}" dt="2021-06-07T03:28:49.901" v="26" actId="2696"/>
        <pc:sldMkLst>
          <pc:docMk/>
          <pc:sldMk cId="1316208052" sldId="304"/>
        </pc:sldMkLst>
      </pc:sldChg>
      <pc:sldChg chg="del">
        <pc:chgData name="Sonya Fiddes" userId="62389917-7365-4679-b0fd-9293571e372c" providerId="ADAL" clId="{C20B8759-C04D-0A42-B165-081EEF8F3AE3}" dt="2021-06-07T06:06:35.846" v="1067" actId="2696"/>
        <pc:sldMkLst>
          <pc:docMk/>
          <pc:sldMk cId="1565000016" sldId="307"/>
        </pc:sldMkLst>
      </pc:sldChg>
      <pc:sldChg chg="addSp delSp modSp add del mod">
        <pc:chgData name="Sonya Fiddes" userId="62389917-7365-4679-b0fd-9293571e372c" providerId="ADAL" clId="{C20B8759-C04D-0A42-B165-081EEF8F3AE3}" dt="2021-06-07T06:14:13.427" v="1313" actId="5793"/>
        <pc:sldMkLst>
          <pc:docMk/>
          <pc:sldMk cId="302142451" sldId="308"/>
        </pc:sldMkLst>
        <pc:spChg chg="mod">
          <ac:chgData name="Sonya Fiddes" userId="62389917-7365-4679-b0fd-9293571e372c" providerId="ADAL" clId="{C20B8759-C04D-0A42-B165-081EEF8F3AE3}" dt="2021-06-07T06:14:13.427" v="1313" actId="5793"/>
          <ac:spMkLst>
            <pc:docMk/>
            <pc:sldMk cId="302142451" sldId="308"/>
            <ac:spMk id="2" creationId="{F4CBB5D0-8745-4F75-B1E6-845E8E2AA771}"/>
          </ac:spMkLst>
        </pc:spChg>
        <pc:spChg chg="add del">
          <ac:chgData name="Sonya Fiddes" userId="62389917-7365-4679-b0fd-9293571e372c" providerId="ADAL" clId="{C20B8759-C04D-0A42-B165-081EEF8F3AE3}" dt="2021-06-07T03:57:05.657" v="289" actId="931"/>
          <ac:spMkLst>
            <pc:docMk/>
            <pc:sldMk cId="302142451" sldId="308"/>
            <ac:spMk id="3" creationId="{7A8545CC-2986-418C-845D-277EE0FBDA3E}"/>
          </ac:spMkLst>
        </pc:spChg>
        <pc:spChg chg="mod">
          <ac:chgData name="Sonya Fiddes" userId="62389917-7365-4679-b0fd-9293571e372c" providerId="ADAL" clId="{C20B8759-C04D-0A42-B165-081EEF8F3AE3}" dt="2021-06-07T06:14:05.903" v="1274" actId="1076"/>
          <ac:spMkLst>
            <pc:docMk/>
            <pc:sldMk cId="302142451" sldId="308"/>
            <ac:spMk id="7" creationId="{F32F2B17-BCE4-4EDC-BF1F-AD6FAEFCA1BB}"/>
          </ac:spMkLst>
        </pc:spChg>
        <pc:spChg chg="add del mod">
          <ac:chgData name="Sonya Fiddes" userId="62389917-7365-4679-b0fd-9293571e372c" providerId="ADAL" clId="{C20B8759-C04D-0A42-B165-081EEF8F3AE3}" dt="2021-06-07T03:57:18.377" v="291" actId="478"/>
          <ac:spMkLst>
            <pc:docMk/>
            <pc:sldMk cId="302142451" sldId="308"/>
            <ac:spMk id="8" creationId="{A009B177-29E2-2A48-9DCC-CB94887039F2}"/>
          </ac:spMkLst>
        </pc:spChg>
        <pc:picChg chg="add del mod">
          <ac:chgData name="Sonya Fiddes" userId="62389917-7365-4679-b0fd-9293571e372c" providerId="ADAL" clId="{C20B8759-C04D-0A42-B165-081EEF8F3AE3}" dt="2021-06-07T03:57:17.018" v="290" actId="478"/>
          <ac:picMkLst>
            <pc:docMk/>
            <pc:sldMk cId="302142451" sldId="308"/>
            <ac:picMk id="5" creationId="{0483441B-0A52-6349-888E-4BA68E2F78D0}"/>
          </ac:picMkLst>
        </pc:picChg>
        <pc:picChg chg="add del mod">
          <ac:chgData name="Sonya Fiddes" userId="62389917-7365-4679-b0fd-9293571e372c" providerId="ADAL" clId="{C20B8759-C04D-0A42-B165-081EEF8F3AE3}" dt="2021-06-07T03:57:25.001" v="294" actId="478"/>
          <ac:picMkLst>
            <pc:docMk/>
            <pc:sldMk cId="302142451" sldId="308"/>
            <ac:picMk id="10" creationId="{96A0E37D-F4CC-F142-86C5-245718204A67}"/>
          </ac:picMkLst>
        </pc:picChg>
        <pc:picChg chg="add del mod modCrop">
          <ac:chgData name="Sonya Fiddes" userId="62389917-7365-4679-b0fd-9293571e372c" providerId="ADAL" clId="{C20B8759-C04D-0A42-B165-081EEF8F3AE3}" dt="2021-06-07T03:59:33.743" v="421" actId="478"/>
          <ac:picMkLst>
            <pc:docMk/>
            <pc:sldMk cId="302142451" sldId="308"/>
            <ac:picMk id="12" creationId="{E56AB93A-B814-E442-B3BE-2007A520FE93}"/>
          </ac:picMkLst>
        </pc:picChg>
        <pc:picChg chg="add mod">
          <ac:chgData name="Sonya Fiddes" userId="62389917-7365-4679-b0fd-9293571e372c" providerId="ADAL" clId="{C20B8759-C04D-0A42-B165-081EEF8F3AE3}" dt="2021-06-07T03:59:35.701" v="422" actId="1076"/>
          <ac:picMkLst>
            <pc:docMk/>
            <pc:sldMk cId="302142451" sldId="308"/>
            <ac:picMk id="13" creationId="{45B866CC-2708-284F-85C7-C6370E6F7917}"/>
          </ac:picMkLst>
        </pc:picChg>
      </pc:sldChg>
      <pc:sldChg chg="del">
        <pc:chgData name="Sonya Fiddes" userId="62389917-7365-4679-b0fd-9293571e372c" providerId="ADAL" clId="{C20B8759-C04D-0A42-B165-081EEF8F3AE3}" dt="2021-06-07T03:56:10.885" v="234" actId="2696"/>
        <pc:sldMkLst>
          <pc:docMk/>
          <pc:sldMk cId="997724645" sldId="309"/>
        </pc:sldMkLst>
      </pc:sldChg>
      <pc:sldChg chg="del">
        <pc:chgData name="Sonya Fiddes" userId="62389917-7365-4679-b0fd-9293571e372c" providerId="ADAL" clId="{C20B8759-C04D-0A42-B165-081EEF8F3AE3}" dt="2021-06-07T03:28:50.984" v="27" actId="2696"/>
        <pc:sldMkLst>
          <pc:docMk/>
          <pc:sldMk cId="1413214535" sldId="314"/>
        </pc:sldMkLst>
      </pc:sldChg>
      <pc:sldChg chg="del">
        <pc:chgData name="Sonya Fiddes" userId="62389917-7365-4679-b0fd-9293571e372c" providerId="ADAL" clId="{C20B8759-C04D-0A42-B165-081EEF8F3AE3}" dt="2021-06-07T03:28:59.149" v="29" actId="2696"/>
        <pc:sldMkLst>
          <pc:docMk/>
          <pc:sldMk cId="125502232" sldId="316"/>
        </pc:sldMkLst>
      </pc:sldChg>
      <pc:sldChg chg="modSp add del mod">
        <pc:chgData name="Sonya Fiddes" userId="62389917-7365-4679-b0fd-9293571e372c" providerId="ADAL" clId="{C20B8759-C04D-0A42-B165-081EEF8F3AE3}" dt="2021-06-07T06:06:35.664" v="1066" actId="2696"/>
        <pc:sldMkLst>
          <pc:docMk/>
          <pc:sldMk cId="3322471855" sldId="317"/>
        </pc:sldMkLst>
        <pc:spChg chg="mod">
          <ac:chgData name="Sonya Fiddes" userId="62389917-7365-4679-b0fd-9293571e372c" providerId="ADAL" clId="{C20B8759-C04D-0A42-B165-081EEF8F3AE3}" dt="2021-06-07T03:29:09.441" v="33" actId="1076"/>
          <ac:spMkLst>
            <pc:docMk/>
            <pc:sldMk cId="3322471855" sldId="317"/>
            <ac:spMk id="11" creationId="{AA8DFD9A-2F0B-1049-AA12-91A6FDA53E8B}"/>
          </ac:spMkLst>
        </pc:spChg>
      </pc:sldChg>
      <pc:sldChg chg="del">
        <pc:chgData name="Sonya Fiddes" userId="62389917-7365-4679-b0fd-9293571e372c" providerId="ADAL" clId="{C20B8759-C04D-0A42-B165-081EEF8F3AE3}" dt="2021-06-07T06:06:33.535" v="1064" actId="2696"/>
        <pc:sldMkLst>
          <pc:docMk/>
          <pc:sldMk cId="779609415" sldId="319"/>
        </pc:sldMkLst>
      </pc:sldChg>
      <pc:sldChg chg="del">
        <pc:chgData name="Sonya Fiddes" userId="62389917-7365-4679-b0fd-9293571e372c" providerId="ADAL" clId="{C20B8759-C04D-0A42-B165-081EEF8F3AE3}" dt="2021-06-07T06:06:34.107" v="1065" actId="2696"/>
        <pc:sldMkLst>
          <pc:docMk/>
          <pc:sldMk cId="4056479608" sldId="320"/>
        </pc:sldMkLst>
      </pc:sldChg>
      <pc:sldChg chg="del">
        <pc:chgData name="Sonya Fiddes" userId="62389917-7365-4679-b0fd-9293571e372c" providerId="ADAL" clId="{C20B8759-C04D-0A42-B165-081EEF8F3AE3}" dt="2021-06-07T03:27:18.807" v="13" actId="2696"/>
        <pc:sldMkLst>
          <pc:docMk/>
          <pc:sldMk cId="3018364997" sldId="322"/>
        </pc:sldMkLst>
      </pc:sldChg>
      <pc:sldChg chg="addSp delSp modSp del mod">
        <pc:chgData name="Sonya Fiddes" userId="62389917-7365-4679-b0fd-9293571e372c" providerId="ADAL" clId="{C20B8759-C04D-0A42-B165-081EEF8F3AE3}" dt="2021-06-07T03:28:05.514" v="19" actId="2696"/>
        <pc:sldMkLst>
          <pc:docMk/>
          <pc:sldMk cId="4012147651" sldId="325"/>
        </pc:sldMkLst>
        <pc:spChg chg="add del mod">
          <ac:chgData name="Sonya Fiddes" userId="62389917-7365-4679-b0fd-9293571e372c" providerId="ADAL" clId="{C20B8759-C04D-0A42-B165-081EEF8F3AE3}" dt="2021-06-07T03:25:32.162" v="7"/>
          <ac:spMkLst>
            <pc:docMk/>
            <pc:sldMk cId="4012147651" sldId="325"/>
            <ac:spMk id="2" creationId="{D0BEEA2E-D68E-7749-8AF8-60790C0CF2D1}"/>
          </ac:spMkLst>
        </pc:spChg>
        <pc:spChg chg="add del mod">
          <ac:chgData name="Sonya Fiddes" userId="62389917-7365-4679-b0fd-9293571e372c" providerId="ADAL" clId="{C20B8759-C04D-0A42-B165-081EEF8F3AE3}" dt="2021-06-07T03:25:31.876" v="5"/>
          <ac:spMkLst>
            <pc:docMk/>
            <pc:sldMk cId="4012147651" sldId="325"/>
            <ac:spMk id="3" creationId="{48FA95B0-9C93-0341-9002-DC1C4962C08F}"/>
          </ac:spMkLst>
        </pc:spChg>
        <pc:spChg chg="add del mod">
          <ac:chgData name="Sonya Fiddes" userId="62389917-7365-4679-b0fd-9293571e372c" providerId="ADAL" clId="{C20B8759-C04D-0A42-B165-081EEF8F3AE3}" dt="2021-06-07T03:25:36.436" v="9"/>
          <ac:spMkLst>
            <pc:docMk/>
            <pc:sldMk cId="4012147651" sldId="325"/>
            <ac:spMk id="4" creationId="{15431A2E-8953-B340-89ED-5328FFE496FD}"/>
          </ac:spMkLst>
        </pc:spChg>
        <pc:spChg chg="add del mod">
          <ac:chgData name="Sonya Fiddes" userId="62389917-7365-4679-b0fd-9293571e372c" providerId="ADAL" clId="{C20B8759-C04D-0A42-B165-081EEF8F3AE3}" dt="2021-06-07T03:25:37.323" v="11"/>
          <ac:spMkLst>
            <pc:docMk/>
            <pc:sldMk cId="4012147651" sldId="325"/>
            <ac:spMk id="5" creationId="{4C06A2E6-C8D1-7B49-A1C6-621A66A955FA}"/>
          </ac:spMkLst>
        </pc:spChg>
        <pc:spChg chg="add del mod">
          <ac:chgData name="Sonya Fiddes" userId="62389917-7365-4679-b0fd-9293571e372c" providerId="ADAL" clId="{C20B8759-C04D-0A42-B165-081EEF8F3AE3}" dt="2021-06-07T03:28:02.386" v="18"/>
          <ac:spMkLst>
            <pc:docMk/>
            <pc:sldMk cId="4012147651" sldId="325"/>
            <ac:spMk id="6" creationId="{CBE3DAA0-FE3D-034B-808F-2F05EE0B7DF0}"/>
          </ac:spMkLst>
        </pc:spChg>
      </pc:sldChg>
      <pc:sldChg chg="addSp delSp modSp del mod">
        <pc:chgData name="Sonya Fiddes" userId="62389917-7365-4679-b0fd-9293571e372c" providerId="ADAL" clId="{C20B8759-C04D-0A42-B165-081EEF8F3AE3}" dt="2021-06-07T06:06:42.143" v="1069" actId="2696"/>
        <pc:sldMkLst>
          <pc:docMk/>
          <pc:sldMk cId="3392458810" sldId="326"/>
        </pc:sldMkLst>
        <pc:spChg chg="add del mod">
          <ac:chgData name="Sonya Fiddes" userId="62389917-7365-4679-b0fd-9293571e372c" providerId="ADAL" clId="{C20B8759-C04D-0A42-B165-081EEF8F3AE3}" dt="2021-06-07T03:28:37.065" v="22"/>
          <ac:spMkLst>
            <pc:docMk/>
            <pc:sldMk cId="3392458810" sldId="326"/>
            <ac:spMk id="2" creationId="{595CF8B2-99F1-B340-87E8-6B9AA4B1399D}"/>
          </ac:spMkLst>
        </pc:spChg>
      </pc:sldChg>
      <pc:sldChg chg="addSp delSp modSp add del mod">
        <pc:chgData name="Sonya Fiddes" userId="62389917-7365-4679-b0fd-9293571e372c" providerId="ADAL" clId="{C20B8759-C04D-0A42-B165-081EEF8F3AE3}" dt="2021-06-07T06:53:08.708" v="2468" actId="2696"/>
        <pc:sldMkLst>
          <pc:docMk/>
          <pc:sldMk cId="2903552787" sldId="327"/>
        </pc:sldMkLst>
        <pc:spChg chg="add mod">
          <ac:chgData name="Sonya Fiddes" userId="62389917-7365-4679-b0fd-9293571e372c" providerId="ADAL" clId="{C20B8759-C04D-0A42-B165-081EEF8F3AE3}" dt="2021-06-07T06:15:49.377" v="1346"/>
          <ac:spMkLst>
            <pc:docMk/>
            <pc:sldMk cId="2903552787" sldId="327"/>
            <ac:spMk id="5" creationId="{19617164-38C2-154F-8EF5-F9ECB1D11EB7}"/>
          </ac:spMkLst>
        </pc:spChg>
        <pc:spChg chg="del mod">
          <ac:chgData name="Sonya Fiddes" userId="62389917-7365-4679-b0fd-9293571e372c" providerId="ADAL" clId="{C20B8759-C04D-0A42-B165-081EEF8F3AE3}" dt="2021-06-07T06:15:52.279" v="1347" actId="21"/>
          <ac:spMkLst>
            <pc:docMk/>
            <pc:sldMk cId="2903552787" sldId="327"/>
            <ac:spMk id="11" creationId="{1B406354-ED11-4CE5-9CAE-BAE550AEE178}"/>
          </ac:spMkLst>
        </pc:spChg>
      </pc:sldChg>
      <pc:sldChg chg="new del">
        <pc:chgData name="Sonya Fiddes" userId="62389917-7365-4679-b0fd-9293571e372c" providerId="ADAL" clId="{C20B8759-C04D-0A42-B165-081EEF8F3AE3}" dt="2021-06-07T06:09:46.399" v="1239" actId="2696"/>
        <pc:sldMkLst>
          <pc:docMk/>
          <pc:sldMk cId="282705183" sldId="328"/>
        </pc:sldMkLst>
      </pc:sldChg>
      <pc:sldChg chg="addSp modSp new del">
        <pc:chgData name="Sonya Fiddes" userId="62389917-7365-4679-b0fd-9293571e372c" providerId="ADAL" clId="{C20B8759-C04D-0A42-B165-081EEF8F3AE3}" dt="2021-06-07T06:09:33.689" v="1237" actId="2696"/>
        <pc:sldMkLst>
          <pc:docMk/>
          <pc:sldMk cId="1328472890" sldId="328"/>
        </pc:sldMkLst>
        <pc:spChg chg="add mod">
          <ac:chgData name="Sonya Fiddes" userId="62389917-7365-4679-b0fd-9293571e372c" providerId="ADAL" clId="{C20B8759-C04D-0A42-B165-081EEF8F3AE3}" dt="2021-06-07T06:09:29.566" v="1236" actId="767"/>
          <ac:spMkLst>
            <pc:docMk/>
            <pc:sldMk cId="1328472890" sldId="328"/>
            <ac:spMk id="2" creationId="{2B479D03-22EB-AD43-A797-4CE9ED7B5D82}"/>
          </ac:spMkLst>
        </pc:spChg>
      </pc:sldChg>
      <pc:sldChg chg="addSp delSp modSp add del mod">
        <pc:chgData name="Sonya Fiddes" userId="62389917-7365-4679-b0fd-9293571e372c" providerId="ADAL" clId="{C20B8759-C04D-0A42-B165-081EEF8F3AE3}" dt="2021-06-07T06:55:20.331" v="2533" actId="2696"/>
        <pc:sldMkLst>
          <pc:docMk/>
          <pc:sldMk cId="3893392096" sldId="328"/>
        </pc:sldMkLst>
        <pc:spChg chg="del mod">
          <ac:chgData name="Sonya Fiddes" userId="62389917-7365-4679-b0fd-9293571e372c" providerId="ADAL" clId="{C20B8759-C04D-0A42-B165-081EEF8F3AE3}" dt="2021-06-07T06:18:17.067" v="1419"/>
          <ac:spMkLst>
            <pc:docMk/>
            <pc:sldMk cId="3893392096" sldId="328"/>
            <ac:spMk id="2" creationId="{F4CBB5D0-8745-4F75-B1E6-845E8E2AA771}"/>
          </ac:spMkLst>
        </pc:spChg>
        <pc:spChg chg="add mod">
          <ac:chgData name="Sonya Fiddes" userId="62389917-7365-4679-b0fd-9293571e372c" providerId="ADAL" clId="{C20B8759-C04D-0A42-B165-081EEF8F3AE3}" dt="2021-06-07T06:54:33.353" v="2511" actId="20577"/>
          <ac:spMkLst>
            <pc:docMk/>
            <pc:sldMk cId="3893392096" sldId="328"/>
            <ac:spMk id="6" creationId="{18423983-1279-E643-8A8A-0ACDE8E68653}"/>
          </ac:spMkLst>
        </pc:spChg>
        <pc:spChg chg="mod">
          <ac:chgData name="Sonya Fiddes" userId="62389917-7365-4679-b0fd-9293571e372c" providerId="ADAL" clId="{C20B8759-C04D-0A42-B165-081EEF8F3AE3}" dt="2021-06-07T06:54:08.736" v="2475" actId="20577"/>
          <ac:spMkLst>
            <pc:docMk/>
            <pc:sldMk cId="3893392096" sldId="328"/>
            <ac:spMk id="7" creationId="{F32F2B17-BCE4-4EDC-BF1F-AD6FAEFCA1BB}"/>
          </ac:spMkLst>
        </pc:spChg>
        <pc:picChg chg="add mod">
          <ac:chgData name="Sonya Fiddes" userId="62389917-7365-4679-b0fd-9293571e372c" providerId="ADAL" clId="{C20B8759-C04D-0A42-B165-081EEF8F3AE3}" dt="2021-06-07T06:54:05.166" v="2473" actId="1076"/>
          <ac:picMkLst>
            <pc:docMk/>
            <pc:sldMk cId="3893392096" sldId="328"/>
            <ac:picMk id="5" creationId="{ACD99CED-1037-D44E-A47D-D4C727A298B6}"/>
          </ac:picMkLst>
        </pc:picChg>
        <pc:picChg chg="del">
          <ac:chgData name="Sonya Fiddes" userId="62389917-7365-4679-b0fd-9293571e372c" providerId="ADAL" clId="{C20B8759-C04D-0A42-B165-081EEF8F3AE3}" dt="2021-06-07T06:48:18.278" v="2465" actId="478"/>
          <ac:picMkLst>
            <pc:docMk/>
            <pc:sldMk cId="3893392096" sldId="328"/>
            <ac:picMk id="13" creationId="{45B866CC-2708-284F-85C7-C6370E6F7917}"/>
          </ac:picMkLst>
        </pc:picChg>
      </pc:sldChg>
      <pc:sldChg chg="addSp delSp modSp add mod">
        <pc:chgData name="Sonya Fiddes" userId="62389917-7365-4679-b0fd-9293571e372c" providerId="ADAL" clId="{C20B8759-C04D-0A42-B165-081EEF8F3AE3}" dt="2021-06-08T05:10:36.536" v="4464" actId="20577"/>
        <pc:sldMkLst>
          <pc:docMk/>
          <pc:sldMk cId="913409797" sldId="329"/>
        </pc:sldMkLst>
        <pc:spChg chg="del">
          <ac:chgData name="Sonya Fiddes" userId="62389917-7365-4679-b0fd-9293571e372c" providerId="ADAL" clId="{C20B8759-C04D-0A42-B165-081EEF8F3AE3}" dt="2021-06-07T06:18:28.899" v="1424" actId="478"/>
          <ac:spMkLst>
            <pc:docMk/>
            <pc:sldMk cId="913409797" sldId="329"/>
            <ac:spMk id="3" creationId="{82DB011A-305B-A24F-B821-5BFB858D4329}"/>
          </ac:spMkLst>
        </pc:spChg>
        <pc:spChg chg="del">
          <ac:chgData name="Sonya Fiddes" userId="62389917-7365-4679-b0fd-9293571e372c" providerId="ADAL" clId="{C20B8759-C04D-0A42-B165-081EEF8F3AE3}" dt="2021-06-07T06:18:24.902" v="1423" actId="478"/>
          <ac:spMkLst>
            <pc:docMk/>
            <pc:sldMk cId="913409797" sldId="329"/>
            <ac:spMk id="5" creationId="{B33D3F2B-CEA4-3542-B641-973528D727E1}"/>
          </ac:spMkLst>
        </pc:spChg>
        <pc:spChg chg="del mod">
          <ac:chgData name="Sonya Fiddes" userId="62389917-7365-4679-b0fd-9293571e372c" providerId="ADAL" clId="{C20B8759-C04D-0A42-B165-081EEF8F3AE3}" dt="2021-06-07T06:19:24.904" v="1571"/>
          <ac:spMkLst>
            <pc:docMk/>
            <pc:sldMk cId="913409797" sldId="329"/>
            <ac:spMk id="6" creationId="{08D4FCDF-995E-DC4B-8A97-7ABB8565B956}"/>
          </ac:spMkLst>
        </pc:spChg>
        <pc:spChg chg="add mod">
          <ac:chgData name="Sonya Fiddes" userId="62389917-7365-4679-b0fd-9293571e372c" providerId="ADAL" clId="{C20B8759-C04D-0A42-B165-081EEF8F3AE3}" dt="2021-06-07T06:44:52.903" v="2367" actId="1076"/>
          <ac:spMkLst>
            <pc:docMk/>
            <pc:sldMk cId="913409797" sldId="329"/>
            <ac:spMk id="7" creationId="{1DC84AC9-88F2-4844-BDF9-B891D6E4F947}"/>
          </ac:spMkLst>
        </pc:spChg>
        <pc:spChg chg="mod">
          <ac:chgData name="Sonya Fiddes" userId="62389917-7365-4679-b0fd-9293571e372c" providerId="ADAL" clId="{C20B8759-C04D-0A42-B165-081EEF8F3AE3}" dt="2021-06-07T06:44:49.249" v="2366" actId="14100"/>
          <ac:spMkLst>
            <pc:docMk/>
            <pc:sldMk cId="913409797" sldId="329"/>
            <ac:spMk id="9" creationId="{7E50052D-FCA7-4563-A1AC-B07763600914}"/>
          </ac:spMkLst>
        </pc:spChg>
        <pc:spChg chg="add del mod">
          <ac:chgData name="Sonya Fiddes" userId="62389917-7365-4679-b0fd-9293571e372c" providerId="ADAL" clId="{C20B8759-C04D-0A42-B165-081EEF8F3AE3}" dt="2021-06-07T06:34:47.705" v="1897" actId="11529"/>
          <ac:spMkLst>
            <pc:docMk/>
            <pc:sldMk cId="913409797" sldId="329"/>
            <ac:spMk id="14" creationId="{94B87E4D-32B4-5340-8206-C615F79543AF}"/>
          </ac:spMkLst>
        </pc:spChg>
        <pc:spChg chg="add del mod">
          <ac:chgData name="Sonya Fiddes" userId="62389917-7365-4679-b0fd-9293571e372c" providerId="ADAL" clId="{C20B8759-C04D-0A42-B165-081EEF8F3AE3}" dt="2021-06-07T06:35:09.201" v="1902" actId="478"/>
          <ac:spMkLst>
            <pc:docMk/>
            <pc:sldMk cId="913409797" sldId="329"/>
            <ac:spMk id="15" creationId="{EFBE518F-9AEC-1E42-98B8-8CF274899059}"/>
          </ac:spMkLst>
        </pc:spChg>
        <pc:spChg chg="add mod">
          <ac:chgData name="Sonya Fiddes" userId="62389917-7365-4679-b0fd-9293571e372c" providerId="ADAL" clId="{C20B8759-C04D-0A42-B165-081EEF8F3AE3}" dt="2021-06-08T05:10:36.536" v="4464" actId="20577"/>
          <ac:spMkLst>
            <pc:docMk/>
            <pc:sldMk cId="913409797" sldId="329"/>
            <ac:spMk id="21" creationId="{9EEB5230-3876-1F40-9E12-C7D8DBB32A26}"/>
          </ac:spMkLst>
        </pc:spChg>
        <pc:spChg chg="add del mod">
          <ac:chgData name="Sonya Fiddes" userId="62389917-7365-4679-b0fd-9293571e372c" providerId="ADAL" clId="{C20B8759-C04D-0A42-B165-081EEF8F3AE3}" dt="2021-06-07T06:40:15.033" v="2209" actId="478"/>
          <ac:spMkLst>
            <pc:docMk/>
            <pc:sldMk cId="913409797" sldId="329"/>
            <ac:spMk id="22" creationId="{B8CD1D25-7068-3B47-96D9-817FF7B819A0}"/>
          </ac:spMkLst>
        </pc:spChg>
        <pc:spChg chg="add mod">
          <ac:chgData name="Sonya Fiddes" userId="62389917-7365-4679-b0fd-9293571e372c" providerId="ADAL" clId="{C20B8759-C04D-0A42-B165-081EEF8F3AE3}" dt="2021-06-07T06:44:04.423" v="2355" actId="164"/>
          <ac:spMkLst>
            <pc:docMk/>
            <pc:sldMk cId="913409797" sldId="329"/>
            <ac:spMk id="25" creationId="{14CDD94D-6B78-A946-8C4B-D4C27F18E2A7}"/>
          </ac:spMkLst>
        </pc:spChg>
        <pc:spChg chg="add mod">
          <ac:chgData name="Sonya Fiddes" userId="62389917-7365-4679-b0fd-9293571e372c" providerId="ADAL" clId="{C20B8759-C04D-0A42-B165-081EEF8F3AE3}" dt="2021-06-07T07:40:11.215" v="4209" actId="14100"/>
          <ac:spMkLst>
            <pc:docMk/>
            <pc:sldMk cId="913409797" sldId="329"/>
            <ac:spMk id="26" creationId="{5E7B49A1-6159-B345-9FEF-EBA65BE856F4}"/>
          </ac:spMkLst>
        </pc:spChg>
        <pc:spChg chg="add mod">
          <ac:chgData name="Sonya Fiddes" userId="62389917-7365-4679-b0fd-9293571e372c" providerId="ADAL" clId="{C20B8759-C04D-0A42-B165-081EEF8F3AE3}" dt="2021-06-07T06:44:04.423" v="2355" actId="164"/>
          <ac:spMkLst>
            <pc:docMk/>
            <pc:sldMk cId="913409797" sldId="329"/>
            <ac:spMk id="27" creationId="{004F2E03-19D2-0B40-81DC-A338319FE181}"/>
          </ac:spMkLst>
        </pc:spChg>
        <pc:spChg chg="add mod">
          <ac:chgData name="Sonya Fiddes" userId="62389917-7365-4679-b0fd-9293571e372c" providerId="ADAL" clId="{C20B8759-C04D-0A42-B165-081EEF8F3AE3}" dt="2021-06-07T06:44:04.423" v="2355" actId="164"/>
          <ac:spMkLst>
            <pc:docMk/>
            <pc:sldMk cId="913409797" sldId="329"/>
            <ac:spMk id="28" creationId="{C328FD07-ED0A-CB45-9E90-C8348CE279A6}"/>
          </ac:spMkLst>
        </pc:spChg>
        <pc:spChg chg="add mod">
          <ac:chgData name="Sonya Fiddes" userId="62389917-7365-4679-b0fd-9293571e372c" providerId="ADAL" clId="{C20B8759-C04D-0A42-B165-081EEF8F3AE3}" dt="2021-06-07T07:40:39.126" v="4213" actId="164"/>
          <ac:spMkLst>
            <pc:docMk/>
            <pc:sldMk cId="913409797" sldId="329"/>
            <ac:spMk id="32" creationId="{A25A477D-EFF4-964F-99E8-CB451B7D1A36}"/>
          </ac:spMkLst>
        </pc:spChg>
        <pc:grpChg chg="mod">
          <ac:chgData name="Sonya Fiddes" userId="62389917-7365-4679-b0fd-9293571e372c" providerId="ADAL" clId="{C20B8759-C04D-0A42-B165-081EEF8F3AE3}" dt="2021-06-07T06:33:56.363" v="1884"/>
          <ac:grpSpMkLst>
            <pc:docMk/>
            <pc:sldMk cId="913409797" sldId="329"/>
            <ac:grpSpMk id="13" creationId="{5CFF804F-C7F4-4544-B314-CFD6B96C0718}"/>
          </ac:grpSpMkLst>
        </pc:grpChg>
        <pc:grpChg chg="add mod">
          <ac:chgData name="Sonya Fiddes" userId="62389917-7365-4679-b0fd-9293571e372c" providerId="ADAL" clId="{C20B8759-C04D-0A42-B165-081EEF8F3AE3}" dt="2021-06-07T07:40:39.126" v="4213" actId="164"/>
          <ac:grpSpMkLst>
            <pc:docMk/>
            <pc:sldMk cId="913409797" sldId="329"/>
            <ac:grpSpMk id="29" creationId="{FBBFAECC-6E30-FB4B-B4E6-6317760E615F}"/>
          </ac:grpSpMkLst>
        </pc:grpChg>
        <pc:grpChg chg="add mod">
          <ac:chgData name="Sonya Fiddes" userId="62389917-7365-4679-b0fd-9293571e372c" providerId="ADAL" clId="{C20B8759-C04D-0A42-B165-081EEF8F3AE3}" dt="2021-06-07T06:44:52.903" v="2367" actId="1076"/>
          <ac:grpSpMkLst>
            <pc:docMk/>
            <pc:sldMk cId="913409797" sldId="329"/>
            <ac:grpSpMk id="30" creationId="{66DE7570-0A35-AF4C-A191-3B8520F219A3}"/>
          </ac:grpSpMkLst>
        </pc:grpChg>
        <pc:grpChg chg="add mod">
          <ac:chgData name="Sonya Fiddes" userId="62389917-7365-4679-b0fd-9293571e372c" providerId="ADAL" clId="{C20B8759-C04D-0A42-B165-081EEF8F3AE3}" dt="2021-06-08T05:10:19.250" v="4460" actId="1076"/>
          <ac:grpSpMkLst>
            <pc:docMk/>
            <pc:sldMk cId="913409797" sldId="329"/>
            <ac:grpSpMk id="31" creationId="{AFDCC2BD-7B0D-164F-AA51-61C4FDDB4151}"/>
          </ac:grpSpMkLst>
        </pc:grpChg>
        <pc:picChg chg="add mod">
          <ac:chgData name="Sonya Fiddes" userId="62389917-7365-4679-b0fd-9293571e372c" providerId="ADAL" clId="{C20B8759-C04D-0A42-B165-081EEF8F3AE3}" dt="2021-06-07T06:44:52.903" v="2367" actId="1076"/>
          <ac:picMkLst>
            <pc:docMk/>
            <pc:sldMk cId="913409797" sldId="329"/>
            <ac:picMk id="1026" creationId="{18165BA5-0177-2941-B373-20F56D3E5F2A}"/>
          </ac:picMkLst>
        </pc:picChg>
        <pc:inkChg chg="add del">
          <ac:chgData name="Sonya Fiddes" userId="62389917-7365-4679-b0fd-9293571e372c" providerId="ADAL" clId="{C20B8759-C04D-0A42-B165-081EEF8F3AE3}" dt="2021-06-07T06:33:58.125" v="1889" actId="9405"/>
          <ac:inkMkLst>
            <pc:docMk/>
            <pc:sldMk cId="913409797" sldId="329"/>
            <ac:inkMk id="2" creationId="{CC41D49D-6965-3544-85CE-0B9190C9C146}"/>
          </ac:inkMkLst>
        </pc:inkChg>
        <pc:inkChg chg="add del mod">
          <ac:chgData name="Sonya Fiddes" userId="62389917-7365-4679-b0fd-9293571e372c" providerId="ADAL" clId="{C20B8759-C04D-0A42-B165-081EEF8F3AE3}" dt="2021-06-07T06:33:57.766" v="1888" actId="9405"/>
          <ac:inkMkLst>
            <pc:docMk/>
            <pc:sldMk cId="913409797" sldId="329"/>
            <ac:inkMk id="4" creationId="{253A8021-80DD-4547-943E-B313BD4FC06A}"/>
          </ac:inkMkLst>
        </pc:inkChg>
        <pc:inkChg chg="add del mod">
          <ac:chgData name="Sonya Fiddes" userId="62389917-7365-4679-b0fd-9293571e372c" providerId="ADAL" clId="{C20B8759-C04D-0A42-B165-081EEF8F3AE3}" dt="2021-06-07T06:33:57.475" v="1887" actId="9405"/>
          <ac:inkMkLst>
            <pc:docMk/>
            <pc:sldMk cId="913409797" sldId="329"/>
            <ac:inkMk id="8" creationId="{C1563535-5EC7-6141-81C8-B09C98E66D26}"/>
          </ac:inkMkLst>
        </pc:inkChg>
        <pc:inkChg chg="add del mod">
          <ac:chgData name="Sonya Fiddes" userId="62389917-7365-4679-b0fd-9293571e372c" providerId="ADAL" clId="{C20B8759-C04D-0A42-B165-081EEF8F3AE3}" dt="2021-06-07T06:33:57.023" v="1886" actId="9405"/>
          <ac:inkMkLst>
            <pc:docMk/>
            <pc:sldMk cId="913409797" sldId="329"/>
            <ac:inkMk id="10" creationId="{BB4A005F-3282-784F-85AF-19043E38A362}"/>
          </ac:inkMkLst>
        </pc:inkChg>
        <pc:inkChg chg="add del mod">
          <ac:chgData name="Sonya Fiddes" userId="62389917-7365-4679-b0fd-9293571e372c" providerId="ADAL" clId="{C20B8759-C04D-0A42-B165-081EEF8F3AE3}" dt="2021-06-07T06:33:56.800" v="1885" actId="9405"/>
          <ac:inkMkLst>
            <pc:docMk/>
            <pc:sldMk cId="913409797" sldId="329"/>
            <ac:inkMk id="11" creationId="{B58F3091-A0A6-1C43-ABEC-6F097120B7C4}"/>
          </ac:inkMkLst>
        </pc:inkChg>
        <pc:inkChg chg="add del mod">
          <ac:chgData name="Sonya Fiddes" userId="62389917-7365-4679-b0fd-9293571e372c" providerId="ADAL" clId="{C20B8759-C04D-0A42-B165-081EEF8F3AE3}" dt="2021-06-07T06:33:56.363" v="1884"/>
          <ac:inkMkLst>
            <pc:docMk/>
            <pc:sldMk cId="913409797" sldId="329"/>
            <ac:inkMk id="12" creationId="{5383C0BC-012A-9949-A103-B4789160024A}"/>
          </ac:inkMkLst>
        </pc:inkChg>
        <pc:inkChg chg="add del">
          <ac:chgData name="Sonya Fiddes" userId="62389917-7365-4679-b0fd-9293571e372c" providerId="ADAL" clId="{C20B8759-C04D-0A42-B165-081EEF8F3AE3}" dt="2021-06-07T06:35:24.506" v="1904" actId="9405"/>
          <ac:inkMkLst>
            <pc:docMk/>
            <pc:sldMk cId="913409797" sldId="329"/>
            <ac:inkMk id="16" creationId="{E3BDD94A-6A04-6146-A549-DBD40570504D}"/>
          </ac:inkMkLst>
        </pc:inkChg>
        <pc:inkChg chg="add del">
          <ac:chgData name="Sonya Fiddes" userId="62389917-7365-4679-b0fd-9293571e372c" providerId="ADAL" clId="{C20B8759-C04D-0A42-B165-081EEF8F3AE3}" dt="2021-06-07T06:35:29.730" v="1906" actId="9405"/>
          <ac:inkMkLst>
            <pc:docMk/>
            <pc:sldMk cId="913409797" sldId="329"/>
            <ac:inkMk id="17" creationId="{9AA2CCDC-A560-A243-8A91-C776639DB51A}"/>
          </ac:inkMkLst>
        </pc:inkChg>
        <pc:inkChg chg="add del">
          <ac:chgData name="Sonya Fiddes" userId="62389917-7365-4679-b0fd-9293571e372c" providerId="ADAL" clId="{C20B8759-C04D-0A42-B165-081EEF8F3AE3}" dt="2021-06-07T06:35:51.314" v="1912" actId="9405"/>
          <ac:inkMkLst>
            <pc:docMk/>
            <pc:sldMk cId="913409797" sldId="329"/>
            <ac:inkMk id="18" creationId="{1C61DC2F-FD99-B747-BBA2-B91087C43D88}"/>
          </ac:inkMkLst>
        </pc:inkChg>
        <pc:inkChg chg="add del">
          <ac:chgData name="Sonya Fiddes" userId="62389917-7365-4679-b0fd-9293571e372c" providerId="ADAL" clId="{C20B8759-C04D-0A42-B165-081EEF8F3AE3}" dt="2021-06-07T06:35:51.026" v="1911" actId="9405"/>
          <ac:inkMkLst>
            <pc:docMk/>
            <pc:sldMk cId="913409797" sldId="329"/>
            <ac:inkMk id="19" creationId="{15A73A6F-E5A1-0F4F-A7E5-BF4A0EF9B2A8}"/>
          </ac:inkMkLst>
        </pc:inkChg>
        <pc:inkChg chg="add del">
          <ac:chgData name="Sonya Fiddes" userId="62389917-7365-4679-b0fd-9293571e372c" providerId="ADAL" clId="{C20B8759-C04D-0A42-B165-081EEF8F3AE3}" dt="2021-06-07T06:35:50.682" v="1910" actId="9405"/>
          <ac:inkMkLst>
            <pc:docMk/>
            <pc:sldMk cId="913409797" sldId="329"/>
            <ac:inkMk id="20" creationId="{2D971F57-9B54-C64D-A44E-E2E850BE0960}"/>
          </ac:inkMkLst>
        </pc:inkChg>
        <pc:cxnChg chg="add del">
          <ac:chgData name="Sonya Fiddes" userId="62389917-7365-4679-b0fd-9293571e372c" providerId="ADAL" clId="{C20B8759-C04D-0A42-B165-081EEF8F3AE3}" dt="2021-06-07T06:42:01.692" v="2333" actId="478"/>
          <ac:cxnSpMkLst>
            <pc:docMk/>
            <pc:sldMk cId="913409797" sldId="329"/>
            <ac:cxnSpMk id="24" creationId="{8CB4F5BB-76D0-CA47-87F0-BCC779F2F781}"/>
          </ac:cxnSpMkLst>
        </pc:cxnChg>
      </pc:sldChg>
      <pc:sldChg chg="new del">
        <pc:chgData name="Sonya Fiddes" userId="62389917-7365-4679-b0fd-9293571e372c" providerId="ADAL" clId="{C20B8759-C04D-0A42-B165-081EEF8F3AE3}" dt="2021-06-07T06:14:55.343" v="1332" actId="2696"/>
        <pc:sldMkLst>
          <pc:docMk/>
          <pc:sldMk cId="1249396570" sldId="329"/>
        </pc:sldMkLst>
      </pc:sldChg>
      <pc:sldChg chg="new del">
        <pc:chgData name="Sonya Fiddes" userId="62389917-7365-4679-b0fd-9293571e372c" providerId="ADAL" clId="{C20B8759-C04D-0A42-B165-081EEF8F3AE3}" dt="2021-06-07T06:15:11.058" v="1336" actId="2696"/>
        <pc:sldMkLst>
          <pc:docMk/>
          <pc:sldMk cId="2684115453" sldId="329"/>
        </pc:sldMkLst>
      </pc:sldChg>
      <pc:sldChg chg="new del">
        <pc:chgData name="Sonya Fiddes" userId="62389917-7365-4679-b0fd-9293571e372c" providerId="ADAL" clId="{C20B8759-C04D-0A42-B165-081EEF8F3AE3}" dt="2021-06-07T06:14:58.356" v="1334" actId="680"/>
        <pc:sldMkLst>
          <pc:docMk/>
          <pc:sldMk cId="2825925010" sldId="329"/>
        </pc:sldMkLst>
      </pc:sldChg>
      <pc:sldChg chg="add del">
        <pc:chgData name="Sonya Fiddes" userId="62389917-7365-4679-b0fd-9293571e372c" providerId="ADAL" clId="{C20B8759-C04D-0A42-B165-081EEF8F3AE3}" dt="2021-06-07T06:18:20.539" v="1421"/>
        <pc:sldMkLst>
          <pc:docMk/>
          <pc:sldMk cId="3545786308" sldId="329"/>
        </pc:sldMkLst>
      </pc:sldChg>
      <pc:sldChg chg="new del">
        <pc:chgData name="Sonya Fiddes" userId="62389917-7365-4679-b0fd-9293571e372c" providerId="ADAL" clId="{C20B8759-C04D-0A42-B165-081EEF8F3AE3}" dt="2021-06-07T06:14:54.250" v="1331" actId="2696"/>
        <pc:sldMkLst>
          <pc:docMk/>
          <pc:sldMk cId="1492572036" sldId="330"/>
        </pc:sldMkLst>
      </pc:sldChg>
      <pc:sldChg chg="addSp delSp modSp add mod">
        <pc:chgData name="Sonya Fiddes" userId="62389917-7365-4679-b0fd-9293571e372c" providerId="ADAL" clId="{C20B8759-C04D-0A42-B165-081EEF8F3AE3}" dt="2021-06-08T07:31:19.589" v="4475" actId="1076"/>
        <pc:sldMkLst>
          <pc:docMk/>
          <pc:sldMk cId="3106088056" sldId="330"/>
        </pc:sldMkLst>
        <pc:spChg chg="mod">
          <ac:chgData name="Sonya Fiddes" userId="62389917-7365-4679-b0fd-9293571e372c" providerId="ADAL" clId="{C20B8759-C04D-0A42-B165-081EEF8F3AE3}" dt="2021-06-08T07:27:07.484" v="4467" actId="14100"/>
          <ac:spMkLst>
            <pc:docMk/>
            <pc:sldMk cId="3106088056" sldId="330"/>
            <ac:spMk id="7" creationId="{1DC84AC9-88F2-4844-BDF9-B891D6E4F947}"/>
          </ac:spMkLst>
        </pc:spChg>
        <pc:spChg chg="mod">
          <ac:chgData name="Sonya Fiddes" userId="62389917-7365-4679-b0fd-9293571e372c" providerId="ADAL" clId="{C20B8759-C04D-0A42-B165-081EEF8F3AE3}" dt="2021-06-07T07:33:49.537" v="4162" actId="20577"/>
          <ac:spMkLst>
            <pc:docMk/>
            <pc:sldMk cId="3106088056" sldId="330"/>
            <ac:spMk id="9" creationId="{7E50052D-FCA7-4563-A1AC-B07763600914}"/>
          </ac:spMkLst>
        </pc:spChg>
        <pc:picChg chg="add del mod">
          <ac:chgData name="Sonya Fiddes" userId="62389917-7365-4679-b0fd-9293571e372c" providerId="ADAL" clId="{C20B8759-C04D-0A42-B165-081EEF8F3AE3}" dt="2021-06-08T05:07:34.250" v="4437" actId="21"/>
          <ac:picMkLst>
            <pc:docMk/>
            <pc:sldMk cId="3106088056" sldId="330"/>
            <ac:picMk id="3" creationId="{60435A2B-65BD-7D4E-897F-E893F08C7DDD}"/>
          </ac:picMkLst>
        </pc:picChg>
        <pc:picChg chg="add del mod">
          <ac:chgData name="Sonya Fiddes" userId="62389917-7365-4679-b0fd-9293571e372c" providerId="ADAL" clId="{C20B8759-C04D-0A42-B165-081EEF8F3AE3}" dt="2021-06-08T07:30:27.842" v="4471" actId="478"/>
          <ac:picMkLst>
            <pc:docMk/>
            <pc:sldMk cId="3106088056" sldId="330"/>
            <ac:picMk id="5" creationId="{0156A113-11BA-0745-975A-EE019ECB4023}"/>
          </ac:picMkLst>
        </pc:picChg>
        <pc:picChg chg="add mod">
          <ac:chgData name="Sonya Fiddes" userId="62389917-7365-4679-b0fd-9293571e372c" providerId="ADAL" clId="{C20B8759-C04D-0A42-B165-081EEF8F3AE3}" dt="2021-06-08T07:31:19.589" v="4475" actId="1076"/>
          <ac:picMkLst>
            <pc:docMk/>
            <pc:sldMk cId="3106088056" sldId="330"/>
            <ac:picMk id="8" creationId="{50217530-3B3C-1C43-B3B9-D0C5710A50EF}"/>
          </ac:picMkLst>
        </pc:picChg>
      </pc:sldChg>
      <pc:sldChg chg="addSp delSp modSp add del mod">
        <pc:chgData name="Sonya Fiddes" userId="62389917-7365-4679-b0fd-9293571e372c" providerId="ADAL" clId="{C20B8759-C04D-0A42-B165-081EEF8F3AE3}" dt="2021-06-07T07:24:50.284" v="3935" actId="1076"/>
        <pc:sldMkLst>
          <pc:docMk/>
          <pc:sldMk cId="1818454997" sldId="331"/>
        </pc:sldMkLst>
        <pc:spChg chg="del mod">
          <ac:chgData name="Sonya Fiddes" userId="62389917-7365-4679-b0fd-9293571e372c" providerId="ADAL" clId="{C20B8759-C04D-0A42-B165-081EEF8F3AE3}" dt="2021-06-07T06:57:41.911" v="2571" actId="478"/>
          <ac:spMkLst>
            <pc:docMk/>
            <pc:sldMk cId="1818454997" sldId="331"/>
            <ac:spMk id="6" creationId="{18423983-1279-E643-8A8A-0ACDE8E68653}"/>
          </ac:spMkLst>
        </pc:spChg>
        <pc:spChg chg="mod">
          <ac:chgData name="Sonya Fiddes" userId="62389917-7365-4679-b0fd-9293571e372c" providerId="ADAL" clId="{C20B8759-C04D-0A42-B165-081EEF8F3AE3}" dt="2021-06-07T07:23:31.244" v="3889" actId="14100"/>
          <ac:spMkLst>
            <pc:docMk/>
            <pc:sldMk cId="1818454997" sldId="331"/>
            <ac:spMk id="7" creationId="{F32F2B17-BCE4-4EDC-BF1F-AD6FAEFCA1BB}"/>
          </ac:spMkLst>
        </pc:spChg>
        <pc:spChg chg="add mod">
          <ac:chgData name="Sonya Fiddes" userId="62389917-7365-4679-b0fd-9293571e372c" providerId="ADAL" clId="{C20B8759-C04D-0A42-B165-081EEF8F3AE3}" dt="2021-06-07T07:24:15.019" v="3931" actId="14100"/>
          <ac:spMkLst>
            <pc:docMk/>
            <pc:sldMk cId="1818454997" sldId="331"/>
            <ac:spMk id="8" creationId="{32108741-3C6D-4242-97BC-0F8733EE79BC}"/>
          </ac:spMkLst>
        </pc:spChg>
        <pc:picChg chg="del mod">
          <ac:chgData name="Sonya Fiddes" userId="62389917-7365-4679-b0fd-9293571e372c" providerId="ADAL" clId="{C20B8759-C04D-0A42-B165-081EEF8F3AE3}" dt="2021-06-07T06:57:42.276" v="2572" actId="478"/>
          <ac:picMkLst>
            <pc:docMk/>
            <pc:sldMk cId="1818454997" sldId="331"/>
            <ac:picMk id="5" creationId="{ACD99CED-1037-D44E-A47D-D4C727A298B6}"/>
          </ac:picMkLst>
        </pc:picChg>
        <pc:picChg chg="add mod">
          <ac:chgData name="Sonya Fiddes" userId="62389917-7365-4679-b0fd-9293571e372c" providerId="ADAL" clId="{C20B8759-C04D-0A42-B165-081EEF8F3AE3}" dt="2021-06-07T07:24:50.284" v="3935" actId="1076"/>
          <ac:picMkLst>
            <pc:docMk/>
            <pc:sldMk cId="1818454997" sldId="331"/>
            <ac:picMk id="9" creationId="{90BAE418-A306-0649-9F49-308F55526111}"/>
          </ac:picMkLst>
        </pc:picChg>
      </pc:sldChg>
      <pc:sldChg chg="addSp delSp modSp add del mod">
        <pc:chgData name="Sonya Fiddes" userId="62389917-7365-4679-b0fd-9293571e372c" providerId="ADAL" clId="{C20B8759-C04D-0A42-B165-081EEF8F3AE3}" dt="2021-06-07T23:52:55.007" v="4423" actId="2696"/>
        <pc:sldMkLst>
          <pc:docMk/>
          <pc:sldMk cId="2441744254" sldId="332"/>
        </pc:sldMkLst>
        <pc:spChg chg="del mod">
          <ac:chgData name="Sonya Fiddes" userId="62389917-7365-4679-b0fd-9293571e372c" providerId="ADAL" clId="{C20B8759-C04D-0A42-B165-081EEF8F3AE3}" dt="2021-06-07T06:58:42.366" v="2648" actId="478"/>
          <ac:spMkLst>
            <pc:docMk/>
            <pc:sldMk cId="2441744254" sldId="332"/>
            <ac:spMk id="6" creationId="{18423983-1279-E643-8A8A-0ACDE8E68653}"/>
          </ac:spMkLst>
        </pc:spChg>
        <pc:spChg chg="del">
          <ac:chgData name="Sonya Fiddes" userId="62389917-7365-4679-b0fd-9293571e372c" providerId="ADAL" clId="{C20B8759-C04D-0A42-B165-081EEF8F3AE3}" dt="2021-06-07T06:57:50.304" v="2574" actId="478"/>
          <ac:spMkLst>
            <pc:docMk/>
            <pc:sldMk cId="2441744254" sldId="332"/>
            <ac:spMk id="7" creationId="{F32F2B17-BCE4-4EDC-BF1F-AD6FAEFCA1BB}"/>
          </ac:spMkLst>
        </pc:spChg>
        <pc:spChg chg="add mod">
          <ac:chgData name="Sonya Fiddes" userId="62389917-7365-4679-b0fd-9293571e372c" providerId="ADAL" clId="{C20B8759-C04D-0A42-B165-081EEF8F3AE3}" dt="2021-06-07T07:00:03.960" v="2714" actId="20577"/>
          <ac:spMkLst>
            <pc:docMk/>
            <pc:sldMk cId="2441744254" sldId="332"/>
            <ac:spMk id="10" creationId="{2B9DA078-C16D-7C48-A25C-5D8FA452B794}"/>
          </ac:spMkLst>
        </pc:spChg>
        <pc:picChg chg="del">
          <ac:chgData name="Sonya Fiddes" userId="62389917-7365-4679-b0fd-9293571e372c" providerId="ADAL" clId="{C20B8759-C04D-0A42-B165-081EEF8F3AE3}" dt="2021-06-07T06:56:17.527" v="2555" actId="478"/>
          <ac:picMkLst>
            <pc:docMk/>
            <pc:sldMk cId="2441744254" sldId="332"/>
            <ac:picMk id="5" creationId="{ACD99CED-1037-D44E-A47D-D4C727A298B6}"/>
          </ac:picMkLst>
        </pc:picChg>
        <pc:picChg chg="add del mod">
          <ac:chgData name="Sonya Fiddes" userId="62389917-7365-4679-b0fd-9293571e372c" providerId="ADAL" clId="{C20B8759-C04D-0A42-B165-081EEF8F3AE3}" dt="2021-06-07T06:58:44.334" v="2649" actId="21"/>
          <ac:picMkLst>
            <pc:docMk/>
            <pc:sldMk cId="2441744254" sldId="332"/>
            <ac:picMk id="8" creationId="{AA098E0B-18D6-DD45-9A23-17C2FA9AF7B6}"/>
          </ac:picMkLst>
        </pc:picChg>
        <pc:picChg chg="add mod">
          <ac:chgData name="Sonya Fiddes" userId="62389917-7365-4679-b0fd-9293571e372c" providerId="ADAL" clId="{C20B8759-C04D-0A42-B165-081EEF8F3AE3}" dt="2021-06-07T07:03:31.225" v="3045" actId="14100"/>
          <ac:picMkLst>
            <pc:docMk/>
            <pc:sldMk cId="2441744254" sldId="332"/>
            <ac:picMk id="9" creationId="{43F4E538-8E8F-3143-8F88-6D7E69467504}"/>
          </ac:picMkLst>
        </pc:picChg>
      </pc:sldChg>
      <pc:sldChg chg="addSp delSp modSp add mod">
        <pc:chgData name="Sonya Fiddes" userId="62389917-7365-4679-b0fd-9293571e372c" providerId="ADAL" clId="{C20B8759-C04D-0A42-B165-081EEF8F3AE3}" dt="2021-06-07T07:41:46.393" v="4218" actId="20577"/>
        <pc:sldMkLst>
          <pc:docMk/>
          <pc:sldMk cId="2179112831" sldId="333"/>
        </pc:sldMkLst>
        <pc:spChg chg="del">
          <ac:chgData name="Sonya Fiddes" userId="62389917-7365-4679-b0fd-9293571e372c" providerId="ADAL" clId="{C20B8759-C04D-0A42-B165-081EEF8F3AE3}" dt="2021-06-07T06:56:57.055" v="2561" actId="478"/>
          <ac:spMkLst>
            <pc:docMk/>
            <pc:sldMk cId="2179112831" sldId="333"/>
            <ac:spMk id="6" creationId="{18423983-1279-E643-8A8A-0ACDE8E68653}"/>
          </ac:spMkLst>
        </pc:spChg>
        <pc:spChg chg="del">
          <ac:chgData name="Sonya Fiddes" userId="62389917-7365-4679-b0fd-9293571e372c" providerId="ADAL" clId="{C20B8759-C04D-0A42-B165-081EEF8F3AE3}" dt="2021-06-07T06:56:58.111" v="2562" actId="478"/>
          <ac:spMkLst>
            <pc:docMk/>
            <pc:sldMk cId="2179112831" sldId="333"/>
            <ac:spMk id="7" creationId="{F32F2B17-BCE4-4EDC-BF1F-AD6FAEFCA1BB}"/>
          </ac:spMkLst>
        </pc:spChg>
        <pc:spChg chg="add mod">
          <ac:chgData name="Sonya Fiddes" userId="62389917-7365-4679-b0fd-9293571e372c" providerId="ADAL" clId="{C20B8759-C04D-0A42-B165-081EEF8F3AE3}" dt="2021-06-07T07:41:46.393" v="4218" actId="20577"/>
          <ac:spMkLst>
            <pc:docMk/>
            <pc:sldMk cId="2179112831" sldId="333"/>
            <ac:spMk id="10" creationId="{939EC494-AC4A-7B49-82A0-8FD85BC6F245}"/>
          </ac:spMkLst>
        </pc:spChg>
        <pc:picChg chg="add mod">
          <ac:chgData name="Sonya Fiddes" userId="62389917-7365-4679-b0fd-9293571e372c" providerId="ADAL" clId="{C20B8759-C04D-0A42-B165-081EEF8F3AE3}" dt="2021-06-07T07:00:50.846" v="2716" actId="1076"/>
          <ac:picMkLst>
            <pc:docMk/>
            <pc:sldMk cId="2179112831" sldId="333"/>
            <ac:picMk id="5" creationId="{065AB080-BA6A-3443-A062-09C8E9A4065B}"/>
          </ac:picMkLst>
        </pc:picChg>
        <pc:picChg chg="del">
          <ac:chgData name="Sonya Fiddes" userId="62389917-7365-4679-b0fd-9293571e372c" providerId="ADAL" clId="{C20B8759-C04D-0A42-B165-081EEF8F3AE3}" dt="2021-06-07T06:56:44.919" v="2557" actId="478"/>
          <ac:picMkLst>
            <pc:docMk/>
            <pc:sldMk cId="2179112831" sldId="333"/>
            <ac:picMk id="8" creationId="{AA098E0B-18D6-DD45-9A23-17C2FA9AF7B6}"/>
          </ac:picMkLst>
        </pc:picChg>
        <pc:picChg chg="add mod">
          <ac:chgData name="Sonya Fiddes" userId="62389917-7365-4679-b0fd-9293571e372c" providerId="ADAL" clId="{C20B8759-C04D-0A42-B165-081EEF8F3AE3}" dt="2021-06-07T07:00:50.846" v="2716" actId="1076"/>
          <ac:picMkLst>
            <pc:docMk/>
            <pc:sldMk cId="2179112831" sldId="333"/>
            <ac:picMk id="9" creationId="{88E6DB32-962F-6B48-BFA9-5845C48980A2}"/>
          </ac:picMkLst>
        </pc:picChg>
      </pc:sldChg>
      <pc:sldChg chg="addSp delSp modSp add mod">
        <pc:chgData name="Sonya Fiddes" userId="62389917-7365-4679-b0fd-9293571e372c" providerId="ADAL" clId="{C20B8759-C04D-0A42-B165-081EEF8F3AE3}" dt="2021-06-07T23:53:25.594" v="4435" actId="20577"/>
        <pc:sldMkLst>
          <pc:docMk/>
          <pc:sldMk cId="3802137841" sldId="334"/>
        </pc:sldMkLst>
        <pc:spChg chg="mod">
          <ac:chgData name="Sonya Fiddes" userId="62389917-7365-4679-b0fd-9293571e372c" providerId="ADAL" clId="{C20B8759-C04D-0A42-B165-081EEF8F3AE3}" dt="2021-06-07T23:53:25.594" v="4435" actId="20577"/>
          <ac:spMkLst>
            <pc:docMk/>
            <pc:sldMk cId="3802137841" sldId="334"/>
            <ac:spMk id="6" creationId="{18423983-1279-E643-8A8A-0ACDE8E68653}"/>
          </ac:spMkLst>
        </pc:spChg>
        <pc:spChg chg="del">
          <ac:chgData name="Sonya Fiddes" userId="62389917-7365-4679-b0fd-9293571e372c" providerId="ADAL" clId="{C20B8759-C04D-0A42-B165-081EEF8F3AE3}" dt="2021-06-07T06:57:46.943" v="2573" actId="478"/>
          <ac:spMkLst>
            <pc:docMk/>
            <pc:sldMk cId="3802137841" sldId="334"/>
            <ac:spMk id="7" creationId="{F32F2B17-BCE4-4EDC-BF1F-AD6FAEFCA1BB}"/>
          </ac:spMkLst>
        </pc:spChg>
        <pc:picChg chg="mod">
          <ac:chgData name="Sonya Fiddes" userId="62389917-7365-4679-b0fd-9293571e372c" providerId="ADAL" clId="{C20B8759-C04D-0A42-B165-081EEF8F3AE3}" dt="2021-06-07T06:57:58.840" v="2577" actId="1076"/>
          <ac:picMkLst>
            <pc:docMk/>
            <pc:sldMk cId="3802137841" sldId="334"/>
            <ac:picMk id="5" creationId="{ACD99CED-1037-D44E-A47D-D4C727A298B6}"/>
          </ac:picMkLst>
        </pc:picChg>
        <pc:picChg chg="add del mod">
          <ac:chgData name="Sonya Fiddes" userId="62389917-7365-4679-b0fd-9293571e372c" providerId="ADAL" clId="{C20B8759-C04D-0A42-B165-081EEF8F3AE3}" dt="2021-06-07T06:59:22.460" v="2659" actId="21"/>
          <ac:picMkLst>
            <pc:docMk/>
            <pc:sldMk cId="3802137841" sldId="334"/>
            <ac:picMk id="8" creationId="{84AF7A01-A42B-F848-B3C8-5F0232B67775}"/>
          </ac:picMkLst>
        </pc:picChg>
      </pc:sldChg>
      <pc:sldChg chg="addSp delSp modSp add mod">
        <pc:chgData name="Sonya Fiddes" userId="62389917-7365-4679-b0fd-9293571e372c" providerId="ADAL" clId="{C20B8759-C04D-0A42-B165-081EEF8F3AE3}" dt="2021-06-07T07:33:12.556" v="4150" actId="20577"/>
        <pc:sldMkLst>
          <pc:docMk/>
          <pc:sldMk cId="3392467817" sldId="335"/>
        </pc:sldMkLst>
        <pc:spChg chg="mod">
          <ac:chgData name="Sonya Fiddes" userId="62389917-7365-4679-b0fd-9293571e372c" providerId="ADAL" clId="{C20B8759-C04D-0A42-B165-081EEF8F3AE3}" dt="2021-06-07T07:33:12.556" v="4150" actId="20577"/>
          <ac:spMkLst>
            <pc:docMk/>
            <pc:sldMk cId="3392467817" sldId="335"/>
            <ac:spMk id="10" creationId="{939EC494-AC4A-7B49-82A0-8FD85BC6F245}"/>
          </ac:spMkLst>
        </pc:spChg>
        <pc:picChg chg="del">
          <ac:chgData name="Sonya Fiddes" userId="62389917-7365-4679-b0fd-9293571e372c" providerId="ADAL" clId="{C20B8759-C04D-0A42-B165-081EEF8F3AE3}" dt="2021-06-07T07:01:37.376" v="2839" actId="478"/>
          <ac:picMkLst>
            <pc:docMk/>
            <pc:sldMk cId="3392467817" sldId="335"/>
            <ac:picMk id="5" creationId="{065AB080-BA6A-3443-A062-09C8E9A4065B}"/>
          </ac:picMkLst>
        </pc:picChg>
        <pc:picChg chg="add mod">
          <ac:chgData name="Sonya Fiddes" userId="62389917-7365-4679-b0fd-9293571e372c" providerId="ADAL" clId="{C20B8759-C04D-0A42-B165-081EEF8F3AE3}" dt="2021-06-07T07:01:49.561" v="2844" actId="1076"/>
          <ac:picMkLst>
            <pc:docMk/>
            <pc:sldMk cId="3392467817" sldId="335"/>
            <ac:picMk id="6" creationId="{3F2027A2-A09B-0346-BB7F-0AB1BCB78269}"/>
          </ac:picMkLst>
        </pc:picChg>
        <pc:picChg chg="del">
          <ac:chgData name="Sonya Fiddes" userId="62389917-7365-4679-b0fd-9293571e372c" providerId="ADAL" clId="{C20B8759-C04D-0A42-B165-081EEF8F3AE3}" dt="2021-06-07T07:01:37.918" v="2840" actId="478"/>
          <ac:picMkLst>
            <pc:docMk/>
            <pc:sldMk cId="3392467817" sldId="335"/>
            <ac:picMk id="9" creationId="{88E6DB32-962F-6B48-BFA9-5845C48980A2}"/>
          </ac:picMkLst>
        </pc:picChg>
      </pc:sldChg>
      <pc:sldChg chg="addSp delSp modSp add mod">
        <pc:chgData name="Sonya Fiddes" userId="62389917-7365-4679-b0fd-9293571e372c" providerId="ADAL" clId="{C20B8759-C04D-0A42-B165-081EEF8F3AE3}" dt="2021-06-07T07:32:34.325" v="4148" actId="20577"/>
        <pc:sldMkLst>
          <pc:docMk/>
          <pc:sldMk cId="778817258" sldId="336"/>
        </pc:sldMkLst>
        <pc:spChg chg="add mod">
          <ac:chgData name="Sonya Fiddes" userId="62389917-7365-4679-b0fd-9293571e372c" providerId="ADAL" clId="{C20B8759-C04D-0A42-B165-081EEF8F3AE3}" dt="2021-06-07T07:31:59.227" v="4120" actId="20577"/>
          <ac:spMkLst>
            <pc:docMk/>
            <pc:sldMk cId="778817258" sldId="336"/>
            <ac:spMk id="2" creationId="{0CCCA0DA-4B2E-2948-9B1D-CE140E2286BB}"/>
          </ac:spMkLst>
        </pc:spChg>
        <pc:spChg chg="mod">
          <ac:chgData name="Sonya Fiddes" userId="62389917-7365-4679-b0fd-9293571e372c" providerId="ADAL" clId="{C20B8759-C04D-0A42-B165-081EEF8F3AE3}" dt="2021-06-07T07:32:34.325" v="4148" actId="20577"/>
          <ac:spMkLst>
            <pc:docMk/>
            <pc:sldMk cId="778817258" sldId="336"/>
            <ac:spMk id="10" creationId="{939EC494-AC4A-7B49-82A0-8FD85BC6F245}"/>
          </ac:spMkLst>
        </pc:spChg>
        <pc:picChg chg="add mod">
          <ac:chgData name="Sonya Fiddes" userId="62389917-7365-4679-b0fd-9293571e372c" providerId="ADAL" clId="{C20B8759-C04D-0A42-B165-081EEF8F3AE3}" dt="2021-06-07T07:31:57.065" v="4119" actId="1076"/>
          <ac:picMkLst>
            <pc:docMk/>
            <pc:sldMk cId="778817258" sldId="336"/>
            <ac:picMk id="4" creationId="{54611A84-DD24-C247-921C-D71C13F86786}"/>
          </ac:picMkLst>
        </pc:picChg>
        <pc:picChg chg="del">
          <ac:chgData name="Sonya Fiddes" userId="62389917-7365-4679-b0fd-9293571e372c" providerId="ADAL" clId="{C20B8759-C04D-0A42-B165-081EEF8F3AE3}" dt="2021-06-07T07:02:52.107" v="3004" actId="478"/>
          <ac:picMkLst>
            <pc:docMk/>
            <pc:sldMk cId="778817258" sldId="336"/>
            <ac:picMk id="6" creationId="{3F2027A2-A09B-0346-BB7F-0AB1BCB78269}"/>
          </ac:picMkLst>
        </pc:picChg>
        <pc:picChg chg="add mod">
          <ac:chgData name="Sonya Fiddes" userId="62389917-7365-4679-b0fd-9293571e372c" providerId="ADAL" clId="{C20B8759-C04D-0A42-B165-081EEF8F3AE3}" dt="2021-06-07T07:31:55.376" v="4118" actId="1076"/>
          <ac:picMkLst>
            <pc:docMk/>
            <pc:sldMk cId="778817258" sldId="336"/>
            <ac:picMk id="7" creationId="{8DF346A7-CEA1-ED49-B46B-35B9AA7C2E4B}"/>
          </ac:picMkLst>
        </pc:picChg>
      </pc:sldChg>
      <pc:sldChg chg="addSp modSp add mod">
        <pc:chgData name="Sonya Fiddes" userId="62389917-7365-4679-b0fd-9293571e372c" providerId="ADAL" clId="{C20B8759-C04D-0A42-B165-081EEF8F3AE3}" dt="2021-06-07T07:37:49.936" v="4164" actId="1076"/>
        <pc:sldMkLst>
          <pc:docMk/>
          <pc:sldMk cId="240404279" sldId="337"/>
        </pc:sldMkLst>
        <pc:spChg chg="mod">
          <ac:chgData name="Sonya Fiddes" userId="62389917-7365-4679-b0fd-9293571e372c" providerId="ADAL" clId="{C20B8759-C04D-0A42-B165-081EEF8F3AE3}" dt="2021-06-07T07:23:36.963" v="3891" actId="14100"/>
          <ac:spMkLst>
            <pc:docMk/>
            <pc:sldMk cId="240404279" sldId="337"/>
            <ac:spMk id="7" creationId="{F32F2B17-BCE4-4EDC-BF1F-AD6FAEFCA1BB}"/>
          </ac:spMkLst>
        </pc:spChg>
        <pc:spChg chg="mod">
          <ac:chgData name="Sonya Fiddes" userId="62389917-7365-4679-b0fd-9293571e372c" providerId="ADAL" clId="{C20B8759-C04D-0A42-B165-081EEF8F3AE3}" dt="2021-06-07T07:07:30.337" v="3159" actId="20577"/>
          <ac:spMkLst>
            <pc:docMk/>
            <pc:sldMk cId="240404279" sldId="337"/>
            <ac:spMk id="8" creationId="{32108741-3C6D-4242-97BC-0F8733EE79BC}"/>
          </ac:spMkLst>
        </pc:spChg>
        <pc:picChg chg="add mod">
          <ac:chgData name="Sonya Fiddes" userId="62389917-7365-4679-b0fd-9293571e372c" providerId="ADAL" clId="{C20B8759-C04D-0A42-B165-081EEF8F3AE3}" dt="2021-06-07T07:37:49.936" v="4164" actId="1076"/>
          <ac:picMkLst>
            <pc:docMk/>
            <pc:sldMk cId="240404279" sldId="337"/>
            <ac:picMk id="4" creationId="{911146F0-12E2-0247-869C-58E369D7C7C8}"/>
          </ac:picMkLst>
        </pc:picChg>
      </pc:sldChg>
      <pc:sldChg chg="add del">
        <pc:chgData name="Sonya Fiddes" userId="62389917-7365-4679-b0fd-9293571e372c" providerId="ADAL" clId="{C20B8759-C04D-0A42-B165-081EEF8F3AE3}" dt="2021-06-07T07:06:21.600" v="3077"/>
        <pc:sldMkLst>
          <pc:docMk/>
          <pc:sldMk cId="3088726866" sldId="337"/>
        </pc:sldMkLst>
      </pc:sldChg>
      <pc:sldChg chg="addSp delSp modSp add mod">
        <pc:chgData name="Sonya Fiddes" userId="62389917-7365-4679-b0fd-9293571e372c" providerId="ADAL" clId="{C20B8759-C04D-0A42-B165-081EEF8F3AE3}" dt="2021-06-07T23:27:07.287" v="4245" actId="20577"/>
        <pc:sldMkLst>
          <pc:docMk/>
          <pc:sldMk cId="2247336411" sldId="338"/>
        </pc:sldMkLst>
        <pc:spChg chg="add del mod">
          <ac:chgData name="Sonya Fiddes" userId="62389917-7365-4679-b0fd-9293571e372c" providerId="ADAL" clId="{C20B8759-C04D-0A42-B165-081EEF8F3AE3}" dt="2021-06-07T07:09:36.927" v="3163"/>
          <ac:spMkLst>
            <pc:docMk/>
            <pc:sldMk cId="2247336411" sldId="338"/>
            <ac:spMk id="2" creationId="{78363C2E-E214-0445-AAC7-1D084BFD4758}"/>
          </ac:spMkLst>
        </pc:spChg>
        <pc:spChg chg="add mod">
          <ac:chgData name="Sonya Fiddes" userId="62389917-7365-4679-b0fd-9293571e372c" providerId="ADAL" clId="{C20B8759-C04D-0A42-B165-081EEF8F3AE3}" dt="2021-06-07T23:27:07.287" v="4245" actId="20577"/>
          <ac:spMkLst>
            <pc:docMk/>
            <pc:sldMk cId="2247336411" sldId="338"/>
            <ac:spMk id="6" creationId="{D1985CBE-4C70-424B-8030-306B2EF963C2}"/>
          </ac:spMkLst>
        </pc:spChg>
        <pc:spChg chg="del">
          <ac:chgData name="Sonya Fiddes" userId="62389917-7365-4679-b0fd-9293571e372c" providerId="ADAL" clId="{C20B8759-C04D-0A42-B165-081EEF8F3AE3}" dt="2021-06-07T07:09:38.785" v="3164" actId="478"/>
          <ac:spMkLst>
            <pc:docMk/>
            <pc:sldMk cId="2247336411" sldId="338"/>
            <ac:spMk id="7" creationId="{F32F2B17-BCE4-4EDC-BF1F-AD6FAEFCA1BB}"/>
          </ac:spMkLst>
        </pc:spChg>
        <pc:spChg chg="mod">
          <ac:chgData name="Sonya Fiddes" userId="62389917-7365-4679-b0fd-9293571e372c" providerId="ADAL" clId="{C20B8759-C04D-0A42-B165-081EEF8F3AE3}" dt="2021-06-07T07:17:27.381" v="3601" actId="20577"/>
          <ac:spMkLst>
            <pc:docMk/>
            <pc:sldMk cId="2247336411" sldId="338"/>
            <ac:spMk id="8" creationId="{32108741-3C6D-4242-97BC-0F8733EE79BC}"/>
          </ac:spMkLst>
        </pc:spChg>
        <pc:picChg chg="add mod">
          <ac:chgData name="Sonya Fiddes" userId="62389917-7365-4679-b0fd-9293571e372c" providerId="ADAL" clId="{C20B8759-C04D-0A42-B165-081EEF8F3AE3}" dt="2021-06-07T23:26:52.374" v="4244" actId="1036"/>
          <ac:picMkLst>
            <pc:docMk/>
            <pc:sldMk cId="2247336411" sldId="338"/>
            <ac:picMk id="4" creationId="{DEFD5D8D-3866-5743-B1F2-1BC660DF066E}"/>
          </ac:picMkLst>
        </pc:picChg>
        <pc:picChg chg="add mod">
          <ac:chgData name="Sonya Fiddes" userId="62389917-7365-4679-b0fd-9293571e372c" providerId="ADAL" clId="{C20B8759-C04D-0A42-B165-081EEF8F3AE3}" dt="2021-06-07T23:26:41.228" v="4234" actId="1076"/>
          <ac:picMkLst>
            <pc:docMk/>
            <pc:sldMk cId="2247336411" sldId="338"/>
            <ac:picMk id="5" creationId="{A5D164B9-90F8-2244-8AA7-AA008C98C4CC}"/>
          </ac:picMkLst>
        </pc:picChg>
      </pc:sldChg>
      <pc:sldChg chg="addSp delSp modSp add mod ord">
        <pc:chgData name="Sonya Fiddes" userId="62389917-7365-4679-b0fd-9293571e372c" providerId="ADAL" clId="{C20B8759-C04D-0A42-B165-081EEF8F3AE3}" dt="2021-06-08T07:35:09.423" v="4481" actId="20577"/>
        <pc:sldMkLst>
          <pc:docMk/>
          <pc:sldMk cId="2253412212" sldId="339"/>
        </pc:sldMkLst>
        <pc:spChg chg="mod">
          <ac:chgData name="Sonya Fiddes" userId="62389917-7365-4679-b0fd-9293571e372c" providerId="ADAL" clId="{C20B8759-C04D-0A42-B165-081EEF8F3AE3}" dt="2021-06-07T07:17:45.286" v="3613" actId="20577"/>
          <ac:spMkLst>
            <pc:docMk/>
            <pc:sldMk cId="2253412212" sldId="339"/>
            <ac:spMk id="6" creationId="{D1985CBE-4C70-424B-8030-306B2EF963C2}"/>
          </ac:spMkLst>
        </pc:spChg>
        <pc:spChg chg="mod">
          <ac:chgData name="Sonya Fiddes" userId="62389917-7365-4679-b0fd-9293571e372c" providerId="ADAL" clId="{C20B8759-C04D-0A42-B165-081EEF8F3AE3}" dt="2021-06-08T07:35:09.423" v="4481" actId="20577"/>
          <ac:spMkLst>
            <pc:docMk/>
            <pc:sldMk cId="2253412212" sldId="339"/>
            <ac:spMk id="8" creationId="{32108741-3C6D-4242-97BC-0F8733EE79BC}"/>
          </ac:spMkLst>
        </pc:spChg>
        <pc:picChg chg="add del mod">
          <ac:chgData name="Sonya Fiddes" userId="62389917-7365-4679-b0fd-9293571e372c" providerId="ADAL" clId="{C20B8759-C04D-0A42-B165-081EEF8F3AE3}" dt="2021-06-07T07:21:09.123" v="3769" actId="21"/>
          <ac:picMkLst>
            <pc:docMk/>
            <pc:sldMk cId="2253412212" sldId="339"/>
            <ac:picMk id="3" creationId="{C58CE700-453C-BA46-B445-42C0917D1315}"/>
          </ac:picMkLst>
        </pc:picChg>
        <pc:picChg chg="del">
          <ac:chgData name="Sonya Fiddes" userId="62389917-7365-4679-b0fd-9293571e372c" providerId="ADAL" clId="{C20B8759-C04D-0A42-B165-081EEF8F3AE3}" dt="2021-06-07T07:16:44.059" v="3539" actId="478"/>
          <ac:picMkLst>
            <pc:docMk/>
            <pc:sldMk cId="2253412212" sldId="339"/>
            <ac:picMk id="5" creationId="{A5D164B9-90F8-2244-8AA7-AA008C98C4CC}"/>
          </ac:picMkLst>
        </pc:picChg>
        <pc:picChg chg="add del mod">
          <ac:chgData name="Sonya Fiddes" userId="62389917-7365-4679-b0fd-9293571e372c" providerId="ADAL" clId="{C20B8759-C04D-0A42-B165-081EEF8F3AE3}" dt="2021-06-07T23:28:31.192" v="4253" actId="478"/>
          <ac:picMkLst>
            <pc:docMk/>
            <pc:sldMk cId="2253412212" sldId="339"/>
            <ac:picMk id="7" creationId="{B0A17D35-0509-0142-95B7-3245E3BAAFCC}"/>
          </ac:picMkLst>
        </pc:picChg>
        <pc:picChg chg="add del mod">
          <ac:chgData name="Sonya Fiddes" userId="62389917-7365-4679-b0fd-9293571e372c" providerId="ADAL" clId="{C20B8759-C04D-0A42-B165-081EEF8F3AE3}" dt="2021-06-07T07:27:11.391" v="3949"/>
          <ac:picMkLst>
            <pc:docMk/>
            <pc:sldMk cId="2253412212" sldId="339"/>
            <ac:picMk id="9" creationId="{4231BE39-8074-8A4C-B268-956E5FC65264}"/>
          </ac:picMkLst>
        </pc:picChg>
        <pc:picChg chg="add mod">
          <ac:chgData name="Sonya Fiddes" userId="62389917-7365-4679-b0fd-9293571e372c" providerId="ADAL" clId="{C20B8759-C04D-0A42-B165-081EEF8F3AE3}" dt="2021-06-07T23:29:15.412" v="4301" actId="1076"/>
          <ac:picMkLst>
            <pc:docMk/>
            <pc:sldMk cId="2253412212" sldId="339"/>
            <ac:picMk id="11" creationId="{E4D0201B-678D-0C48-BB0A-FE89D1201A85}"/>
          </ac:picMkLst>
        </pc:picChg>
      </pc:sldChg>
      <pc:sldChg chg="addSp modSp new del">
        <pc:chgData name="Sonya Fiddes" userId="62389917-7365-4679-b0fd-9293571e372c" providerId="ADAL" clId="{C20B8759-C04D-0A42-B165-081EEF8F3AE3}" dt="2021-06-08T07:45:35.766" v="4485" actId="2696"/>
        <pc:sldMkLst>
          <pc:docMk/>
          <pc:sldMk cId="1116028109" sldId="340"/>
        </pc:sldMkLst>
        <pc:spChg chg="add mod">
          <ac:chgData name="Sonya Fiddes" userId="62389917-7365-4679-b0fd-9293571e372c" providerId="ADAL" clId="{C20B8759-C04D-0A42-B165-081EEF8F3AE3}" dt="2021-06-08T07:44:44.646" v="4483"/>
          <ac:spMkLst>
            <pc:docMk/>
            <pc:sldMk cId="1116028109" sldId="340"/>
            <ac:spMk id="2" creationId="{2EB52A8C-F60C-5041-A4F7-A0363273B559}"/>
          </ac:spMkLst>
        </pc:spChg>
        <pc:spChg chg="add mod">
          <ac:chgData name="Sonya Fiddes" userId="62389917-7365-4679-b0fd-9293571e372c" providerId="ADAL" clId="{C20B8759-C04D-0A42-B165-081EEF8F3AE3}" dt="2021-06-08T07:44:49.131" v="4484"/>
          <ac:spMkLst>
            <pc:docMk/>
            <pc:sldMk cId="1116028109" sldId="340"/>
            <ac:spMk id="3" creationId="{7096E39C-272B-5D4F-A8A5-48BF2E60C195}"/>
          </ac:spMkLst>
        </pc:spChg>
      </pc:sldChg>
      <pc:sldChg chg="new del">
        <pc:chgData name="Sonya Fiddes" userId="62389917-7365-4679-b0fd-9293571e372c" providerId="ADAL" clId="{C20B8759-C04D-0A42-B165-081EEF8F3AE3}" dt="2021-06-08T07:32:10.448" v="4476" actId="2696"/>
        <pc:sldMkLst>
          <pc:docMk/>
          <pc:sldMk cId="2235702417" sldId="340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43867-9926-8B45-9365-B888BCFA8987}" type="datetimeFigureOut">
              <a:rPr lang="en-US" smtClean="0"/>
              <a:t>6/7/21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41481-0F59-1641-B826-C50DB536C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366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41481-0F59-1641-B826-C50DB536CC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03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041481-0F59-1641-B826-C50DB536CC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936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w to gu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3648417-BA49-8842-9352-F3E5030444B7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7" name="Freeform: Shape 8">
              <a:extLst>
                <a:ext uri="{FF2B5EF4-FFF2-40B4-BE49-F238E27FC236}">
                  <a16:creationId xmlns:a16="http://schemas.microsoft.com/office/drawing/2014/main" id="{D5AC98A8-2849-034D-B570-3D51F65928D9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8" name="Picture 7" descr="Logo, company name&#10;&#10;Description automatically generated">
              <a:extLst>
                <a:ext uri="{FF2B5EF4-FFF2-40B4-BE49-F238E27FC236}">
                  <a16:creationId xmlns:a16="http://schemas.microsoft.com/office/drawing/2014/main" id="{DB19F887-7AE9-2645-B4D5-FD5271A75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  <p:pic>
        <p:nvPicPr>
          <p:cNvPr id="5" name="Picture 4" descr="Chart, bubble chart&#10;&#10;Description automatically generated">
            <a:extLst>
              <a:ext uri="{FF2B5EF4-FFF2-40B4-BE49-F238E27FC236}">
                <a16:creationId xmlns:a16="http://schemas.microsoft.com/office/drawing/2014/main" id="{81E8934A-52EF-0D40-8FF3-FD20B3EEF86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46757" y="1371600"/>
            <a:ext cx="4561099" cy="53886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70E0B47-4C91-6941-9974-86FDF7067217}"/>
              </a:ext>
            </a:extLst>
          </p:cNvPr>
          <p:cNvSpPr txBox="1"/>
          <p:nvPr userDrawn="1"/>
        </p:nvSpPr>
        <p:spPr>
          <a:xfrm>
            <a:off x="7169712" y="673613"/>
            <a:ext cx="5021785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b="1" dirty="0">
                <a:solidFill>
                  <a:srgbClr val="012D47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AAPP COLOUR PALETTE</a:t>
            </a:r>
            <a:endParaRPr lang="en-US" sz="2800" dirty="0">
              <a:solidFill>
                <a:srgbClr val="012D47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sz="2800" dirty="0">
              <a:solidFill>
                <a:srgbClr val="012D47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14BF2A-8AF4-9946-98DE-5307EE00D184}"/>
              </a:ext>
            </a:extLst>
          </p:cNvPr>
          <p:cNvSpPr txBox="1"/>
          <p:nvPr userDrawn="1"/>
        </p:nvSpPr>
        <p:spPr>
          <a:xfrm>
            <a:off x="875619" y="673613"/>
            <a:ext cx="4438144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b="1" dirty="0">
                <a:solidFill>
                  <a:srgbClr val="012D47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HOW TO </a:t>
            </a:r>
            <a:br>
              <a:rPr lang="en-US" sz="2800" b="1" dirty="0">
                <a:solidFill>
                  <a:srgbClr val="012D47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2800" b="1" dirty="0">
                <a:solidFill>
                  <a:srgbClr val="012D47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USE GUIDE</a:t>
            </a:r>
            <a:endParaRPr lang="en-US" sz="2800" dirty="0">
              <a:solidFill>
                <a:srgbClr val="012D47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D85378-CD4E-444C-8E3C-647656578E32}"/>
              </a:ext>
            </a:extLst>
          </p:cNvPr>
          <p:cNvSpPr txBox="1"/>
          <p:nvPr userDrawn="1"/>
        </p:nvSpPr>
        <p:spPr>
          <a:xfrm>
            <a:off x="875618" y="1749149"/>
            <a:ext cx="5062474" cy="3872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ALWAYS save out your presentation before starting to edit, so as </a:t>
            </a:r>
            <a:b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</a:br>
            <a: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not to override the original template. 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All slides should feature the AAPP logo in the bottom left corner. 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If you accidently delete a slide all slide layouts (including this guide) </a:t>
            </a:r>
            <a:b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</a:br>
            <a: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are available as master slides in the “New slide &gt; layout" tab. 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Note there are AAPP animated intro slides that will appear </a:t>
            </a:r>
            <a:b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</a:br>
            <a: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to be blank when viewed in editor mode, BUT ARE NOT.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All text should use AAPP colour #012d47 or white. Other colours from the AAPP colour palette may be used for graphic elements, highlighting feature text or links (colour palette and colour codes are provided).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2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Examples of how to use the slide templates can be found at the end of the presentation.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AU" sz="1200" dirty="0">
              <a:solidFill>
                <a:schemeClr val="bg2">
                  <a:lumMod val="10000"/>
                </a:schemeClr>
              </a:solidFill>
              <a:latin typeface="Helvetica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40FE12-2C86-8A45-BA03-C73A6A6DB107}"/>
              </a:ext>
            </a:extLst>
          </p:cNvPr>
          <p:cNvSpPr/>
          <p:nvPr userDrawn="1"/>
        </p:nvSpPr>
        <p:spPr>
          <a:xfrm>
            <a:off x="6417397" y="673613"/>
            <a:ext cx="45719" cy="5677491"/>
          </a:xfrm>
          <a:prstGeom prst="rect">
            <a:avLst/>
          </a:prstGeom>
          <a:solidFill>
            <a:srgbClr val="01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78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E1222A0-0826-AB44-8AF8-A63B2EC74907}"/>
              </a:ext>
            </a:extLst>
          </p:cNvPr>
          <p:cNvSpPr txBox="1"/>
          <p:nvPr userDrawn="1"/>
        </p:nvSpPr>
        <p:spPr>
          <a:xfrm>
            <a:off x="836915" y="6332465"/>
            <a:ext cx="54502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fld id="{EB288C9E-C8EC-D74F-ACF6-550FE1A1877B}" type="slidenum">
              <a:rPr lang="en-US" sz="1100" b="1" i="0" smtClean="0">
                <a:solidFill>
                  <a:schemeClr val="bg1"/>
                </a:solidFill>
                <a:latin typeface="Montserrat" pitchFamily="2" charset="77"/>
              </a:rPr>
              <a:pPr algn="ctr"/>
              <a:t>‹#›</a:t>
            </a:fld>
            <a:endParaRPr lang="en-US" sz="1100" b="1" i="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ABC840A-97A6-499C-B7C3-AE584F3CC9CC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6693816" y="702469"/>
            <a:ext cx="6976882" cy="5453062"/>
          </a:xfrm>
          <a:custGeom>
            <a:avLst/>
            <a:gdLst>
              <a:gd name="connsiteX0" fmla="*/ 2611184 w 6976882"/>
              <a:gd name="connsiteY0" fmla="*/ 0 h 5453062"/>
              <a:gd name="connsiteX1" fmla="*/ 2726531 w 6976882"/>
              <a:gd name="connsiteY1" fmla="*/ 0 h 5453062"/>
              <a:gd name="connsiteX2" fmla="*/ 6976882 w 6976882"/>
              <a:gd name="connsiteY2" fmla="*/ 0 h 5453062"/>
              <a:gd name="connsiteX3" fmla="*/ 6976882 w 6976882"/>
              <a:gd name="connsiteY3" fmla="*/ 5453062 h 5453062"/>
              <a:gd name="connsiteX4" fmla="*/ 2726531 w 6976882"/>
              <a:gd name="connsiteY4" fmla="*/ 5453062 h 5453062"/>
              <a:gd name="connsiteX5" fmla="*/ 2611184 w 6976882"/>
              <a:gd name="connsiteY5" fmla="*/ 5453062 h 5453062"/>
              <a:gd name="connsiteX6" fmla="*/ 2611184 w 6976882"/>
              <a:gd name="connsiteY6" fmla="*/ 5447238 h 5453062"/>
              <a:gd name="connsiteX7" fmla="*/ 2447759 w 6976882"/>
              <a:gd name="connsiteY7" fmla="*/ 5438985 h 5453062"/>
              <a:gd name="connsiteX8" fmla="*/ 0 w 6976882"/>
              <a:gd name="connsiteY8" fmla="*/ 2726531 h 5453062"/>
              <a:gd name="connsiteX9" fmla="*/ 2447759 w 6976882"/>
              <a:gd name="connsiteY9" fmla="*/ 14077 h 5453062"/>
              <a:gd name="connsiteX10" fmla="*/ 2611184 w 6976882"/>
              <a:gd name="connsiteY10" fmla="*/ 5825 h 545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76882" h="5453062">
                <a:moveTo>
                  <a:pt x="2611184" y="0"/>
                </a:moveTo>
                <a:lnTo>
                  <a:pt x="2726531" y="0"/>
                </a:lnTo>
                <a:lnTo>
                  <a:pt x="6976882" y="0"/>
                </a:lnTo>
                <a:lnTo>
                  <a:pt x="6976882" y="5453062"/>
                </a:lnTo>
                <a:lnTo>
                  <a:pt x="2726531" y="5453062"/>
                </a:lnTo>
                <a:lnTo>
                  <a:pt x="2611184" y="5453062"/>
                </a:lnTo>
                <a:lnTo>
                  <a:pt x="2611184" y="5447238"/>
                </a:lnTo>
                <a:lnTo>
                  <a:pt x="2447759" y="5438985"/>
                </a:lnTo>
                <a:cubicBezTo>
                  <a:pt x="1072890" y="5299360"/>
                  <a:pt x="0" y="4138238"/>
                  <a:pt x="0" y="2726531"/>
                </a:cubicBezTo>
                <a:cubicBezTo>
                  <a:pt x="0" y="1314824"/>
                  <a:pt x="1072890" y="153703"/>
                  <a:pt x="2447759" y="14077"/>
                </a:cubicBezTo>
                <a:lnTo>
                  <a:pt x="2611184" y="5825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2117F5E-F5F5-A04C-81CC-2BD493E6CF10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6" name="Freeform: Shape 8">
              <a:extLst>
                <a:ext uri="{FF2B5EF4-FFF2-40B4-BE49-F238E27FC236}">
                  <a16:creationId xmlns:a16="http://schemas.microsoft.com/office/drawing/2014/main" id="{5FEFBC74-B73B-914F-9BEE-56456F0238E4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7" name="Picture 6" descr="Logo, company name&#10;&#10;Description automatically generated">
              <a:extLst>
                <a:ext uri="{FF2B5EF4-FFF2-40B4-BE49-F238E27FC236}">
                  <a16:creationId xmlns:a16="http://schemas.microsoft.com/office/drawing/2014/main" id="{824CA426-E0A5-F243-A017-463ACE59E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4146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ent 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F6A0439-95E8-9349-BA88-A0AACFC3E512}"/>
              </a:ext>
            </a:extLst>
          </p:cNvPr>
          <p:cNvSpPr/>
          <p:nvPr userDrawn="1"/>
        </p:nvSpPr>
        <p:spPr>
          <a:xfrm>
            <a:off x="8087359" y="-49161"/>
            <a:ext cx="4257041" cy="6907161"/>
          </a:xfrm>
          <a:prstGeom prst="rect">
            <a:avLst/>
          </a:prstGeom>
          <a:solidFill>
            <a:srgbClr val="01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2D6E2F6-4126-1F4B-9FF7-44B72CC1C312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9896956" y="2729570"/>
            <a:ext cx="2002979" cy="4271024"/>
          </a:xfrm>
          <a:custGeom>
            <a:avLst/>
            <a:gdLst>
              <a:gd name="connsiteX0" fmla="*/ 1552142 w 3103418"/>
              <a:gd name="connsiteY0" fmla="*/ 0 h 7036872"/>
              <a:gd name="connsiteX1" fmla="*/ 3095224 w 3103418"/>
              <a:gd name="connsiteY1" fmla="*/ 1392500 h 7036872"/>
              <a:gd name="connsiteX2" fmla="*/ 3103201 w 3103418"/>
              <a:gd name="connsiteY2" fmla="*/ 1550472 h 7036872"/>
              <a:gd name="connsiteX3" fmla="*/ 3103418 w 3103418"/>
              <a:gd name="connsiteY3" fmla="*/ 1550472 h 7036872"/>
              <a:gd name="connsiteX4" fmla="*/ 3103418 w 3103418"/>
              <a:gd name="connsiteY4" fmla="*/ 7036872 h 7036872"/>
              <a:gd name="connsiteX5" fmla="*/ 0 w 3103418"/>
              <a:gd name="connsiteY5" fmla="*/ 7036872 h 7036872"/>
              <a:gd name="connsiteX6" fmla="*/ 0 w 3103418"/>
              <a:gd name="connsiteY6" fmla="*/ 1550472 h 7036872"/>
              <a:gd name="connsiteX7" fmla="*/ 1084 w 3103418"/>
              <a:gd name="connsiteY7" fmla="*/ 1550472 h 7036872"/>
              <a:gd name="connsiteX8" fmla="*/ 9060 w 3103418"/>
              <a:gd name="connsiteY8" fmla="*/ 1392500 h 7036872"/>
              <a:gd name="connsiteX9" fmla="*/ 1552142 w 3103418"/>
              <a:gd name="connsiteY9" fmla="*/ 0 h 7036872"/>
              <a:gd name="connsiteX0" fmla="*/ 1573910 w 3125186"/>
              <a:gd name="connsiteY0" fmla="*/ 0 h 7036872"/>
              <a:gd name="connsiteX1" fmla="*/ 3116992 w 3125186"/>
              <a:gd name="connsiteY1" fmla="*/ 1392500 h 7036872"/>
              <a:gd name="connsiteX2" fmla="*/ 3124969 w 3125186"/>
              <a:gd name="connsiteY2" fmla="*/ 1550472 h 7036872"/>
              <a:gd name="connsiteX3" fmla="*/ 3125186 w 3125186"/>
              <a:gd name="connsiteY3" fmla="*/ 1550472 h 7036872"/>
              <a:gd name="connsiteX4" fmla="*/ 3125186 w 3125186"/>
              <a:gd name="connsiteY4" fmla="*/ 7036872 h 7036872"/>
              <a:gd name="connsiteX5" fmla="*/ 0 w 3125186"/>
              <a:gd name="connsiteY5" fmla="*/ 6666825 h 7036872"/>
              <a:gd name="connsiteX6" fmla="*/ 21768 w 3125186"/>
              <a:gd name="connsiteY6" fmla="*/ 1550472 h 7036872"/>
              <a:gd name="connsiteX7" fmla="*/ 22852 w 3125186"/>
              <a:gd name="connsiteY7" fmla="*/ 1550472 h 7036872"/>
              <a:gd name="connsiteX8" fmla="*/ 30828 w 3125186"/>
              <a:gd name="connsiteY8" fmla="*/ 1392500 h 7036872"/>
              <a:gd name="connsiteX9" fmla="*/ 1573910 w 3125186"/>
              <a:gd name="connsiteY9" fmla="*/ 0 h 7036872"/>
              <a:gd name="connsiteX0" fmla="*/ 1573910 w 3146953"/>
              <a:gd name="connsiteY0" fmla="*/ 0 h 6710362"/>
              <a:gd name="connsiteX1" fmla="*/ 3116992 w 3146953"/>
              <a:gd name="connsiteY1" fmla="*/ 1392500 h 6710362"/>
              <a:gd name="connsiteX2" fmla="*/ 3124969 w 3146953"/>
              <a:gd name="connsiteY2" fmla="*/ 1550472 h 6710362"/>
              <a:gd name="connsiteX3" fmla="*/ 3125186 w 3146953"/>
              <a:gd name="connsiteY3" fmla="*/ 1550472 h 6710362"/>
              <a:gd name="connsiteX4" fmla="*/ 3146953 w 3146953"/>
              <a:gd name="connsiteY4" fmla="*/ 6710362 h 6710362"/>
              <a:gd name="connsiteX5" fmla="*/ 0 w 3146953"/>
              <a:gd name="connsiteY5" fmla="*/ 6666825 h 6710362"/>
              <a:gd name="connsiteX6" fmla="*/ 21768 w 3146953"/>
              <a:gd name="connsiteY6" fmla="*/ 1550472 h 6710362"/>
              <a:gd name="connsiteX7" fmla="*/ 22852 w 3146953"/>
              <a:gd name="connsiteY7" fmla="*/ 1550472 h 6710362"/>
              <a:gd name="connsiteX8" fmla="*/ 30828 w 3146953"/>
              <a:gd name="connsiteY8" fmla="*/ 1392500 h 6710362"/>
              <a:gd name="connsiteX9" fmla="*/ 1573910 w 3146953"/>
              <a:gd name="connsiteY9" fmla="*/ 0 h 6710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46953" h="6710362">
                <a:moveTo>
                  <a:pt x="1573910" y="0"/>
                </a:moveTo>
                <a:cubicBezTo>
                  <a:pt x="2377013" y="0"/>
                  <a:pt x="3037561" y="610354"/>
                  <a:pt x="3116992" y="1392500"/>
                </a:cubicBezTo>
                <a:lnTo>
                  <a:pt x="3124969" y="1550472"/>
                </a:lnTo>
                <a:lnTo>
                  <a:pt x="3125186" y="1550472"/>
                </a:lnTo>
                <a:cubicBezTo>
                  <a:pt x="3132442" y="3270435"/>
                  <a:pt x="3139697" y="4990399"/>
                  <a:pt x="3146953" y="6710362"/>
                </a:cubicBezTo>
                <a:lnTo>
                  <a:pt x="0" y="6666825"/>
                </a:lnTo>
                <a:lnTo>
                  <a:pt x="21768" y="1550472"/>
                </a:lnTo>
                <a:lnTo>
                  <a:pt x="22852" y="1550472"/>
                </a:lnTo>
                <a:lnTo>
                  <a:pt x="30828" y="1392500"/>
                </a:lnTo>
                <a:cubicBezTo>
                  <a:pt x="110260" y="610354"/>
                  <a:pt x="770807" y="0"/>
                  <a:pt x="1573910" y="0"/>
                </a:cubicBez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7D9927E-5295-7744-8301-A0C77B2D51B6}"/>
              </a:ext>
            </a:extLst>
          </p:cNvPr>
          <p:cNvSpPr/>
          <p:nvPr userDrawn="1"/>
        </p:nvSpPr>
        <p:spPr>
          <a:xfrm>
            <a:off x="0" y="0"/>
            <a:ext cx="8087359" cy="68580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55600" dist="165100" dir="54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5E05986-F4BB-364A-B4B9-134357A7C6B1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15" name="Freeform: Shape 8">
              <a:extLst>
                <a:ext uri="{FF2B5EF4-FFF2-40B4-BE49-F238E27FC236}">
                  <a16:creationId xmlns:a16="http://schemas.microsoft.com/office/drawing/2014/main" id="{0DEB32BE-F194-7445-892E-DF7B5933830A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16" name="Picture 15" descr="Logo, company name&#10;&#10;Description automatically generated">
              <a:extLst>
                <a:ext uri="{FF2B5EF4-FFF2-40B4-BE49-F238E27FC236}">
                  <a16:creationId xmlns:a16="http://schemas.microsoft.com/office/drawing/2014/main" id="{EAD9AD37-B909-3D40-9F91-8A09C8562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A7F32-297F-429B-9D24-1042170A2A7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69168" y="-184802"/>
            <a:ext cx="3341486" cy="6270070"/>
          </a:xfrm>
          <a:custGeom>
            <a:avLst/>
            <a:gdLst>
              <a:gd name="connsiteX0" fmla="*/ 0 w 2981326"/>
              <a:gd name="connsiteY0" fmla="*/ 0 h 6162871"/>
              <a:gd name="connsiteX1" fmla="*/ 2981325 w 2981326"/>
              <a:gd name="connsiteY1" fmla="*/ 0 h 6162871"/>
              <a:gd name="connsiteX2" fmla="*/ 2981325 w 2981326"/>
              <a:gd name="connsiteY2" fmla="*/ 4672189 h 6162871"/>
              <a:gd name="connsiteX3" fmla="*/ 2981326 w 2981326"/>
              <a:gd name="connsiteY3" fmla="*/ 4672208 h 6162871"/>
              <a:gd name="connsiteX4" fmla="*/ 2981325 w 2981326"/>
              <a:gd name="connsiteY4" fmla="*/ 4672228 h 6162871"/>
              <a:gd name="connsiteX5" fmla="*/ 2981325 w 2981326"/>
              <a:gd name="connsiteY5" fmla="*/ 4797468 h 6162871"/>
              <a:gd name="connsiteX6" fmla="*/ 2975001 w 2981326"/>
              <a:gd name="connsiteY6" fmla="*/ 4797468 h 6162871"/>
              <a:gd name="connsiteX7" fmla="*/ 2973630 w 2981326"/>
              <a:gd name="connsiteY7" fmla="*/ 4824620 h 6162871"/>
              <a:gd name="connsiteX8" fmla="*/ 1490663 w 2981326"/>
              <a:gd name="connsiteY8" fmla="*/ 6162871 h 6162871"/>
              <a:gd name="connsiteX9" fmla="*/ 7696 w 2981326"/>
              <a:gd name="connsiteY9" fmla="*/ 4824620 h 6162871"/>
              <a:gd name="connsiteX10" fmla="*/ 6325 w 2981326"/>
              <a:gd name="connsiteY10" fmla="*/ 4797468 h 6162871"/>
              <a:gd name="connsiteX11" fmla="*/ 0 w 2981326"/>
              <a:gd name="connsiteY11" fmla="*/ 4797468 h 6162871"/>
              <a:gd name="connsiteX12" fmla="*/ 0 w 2981326"/>
              <a:gd name="connsiteY12" fmla="*/ 4672208 h 6162871"/>
              <a:gd name="connsiteX0" fmla="*/ 12362 w 2981326"/>
              <a:gd name="connsiteY0" fmla="*/ 593340 h 6162871"/>
              <a:gd name="connsiteX1" fmla="*/ 2981325 w 2981326"/>
              <a:gd name="connsiteY1" fmla="*/ 0 h 6162871"/>
              <a:gd name="connsiteX2" fmla="*/ 2981325 w 2981326"/>
              <a:gd name="connsiteY2" fmla="*/ 4672189 h 6162871"/>
              <a:gd name="connsiteX3" fmla="*/ 2981326 w 2981326"/>
              <a:gd name="connsiteY3" fmla="*/ 4672208 h 6162871"/>
              <a:gd name="connsiteX4" fmla="*/ 2981325 w 2981326"/>
              <a:gd name="connsiteY4" fmla="*/ 4672228 h 6162871"/>
              <a:gd name="connsiteX5" fmla="*/ 2981325 w 2981326"/>
              <a:gd name="connsiteY5" fmla="*/ 4797468 h 6162871"/>
              <a:gd name="connsiteX6" fmla="*/ 2975001 w 2981326"/>
              <a:gd name="connsiteY6" fmla="*/ 4797468 h 6162871"/>
              <a:gd name="connsiteX7" fmla="*/ 2973630 w 2981326"/>
              <a:gd name="connsiteY7" fmla="*/ 4824620 h 6162871"/>
              <a:gd name="connsiteX8" fmla="*/ 1490663 w 2981326"/>
              <a:gd name="connsiteY8" fmla="*/ 6162871 h 6162871"/>
              <a:gd name="connsiteX9" fmla="*/ 7696 w 2981326"/>
              <a:gd name="connsiteY9" fmla="*/ 4824620 h 6162871"/>
              <a:gd name="connsiteX10" fmla="*/ 6325 w 2981326"/>
              <a:gd name="connsiteY10" fmla="*/ 4797468 h 6162871"/>
              <a:gd name="connsiteX11" fmla="*/ 0 w 2981326"/>
              <a:gd name="connsiteY11" fmla="*/ 4797468 h 6162871"/>
              <a:gd name="connsiteX12" fmla="*/ 0 w 2981326"/>
              <a:gd name="connsiteY12" fmla="*/ 4672208 h 6162871"/>
              <a:gd name="connsiteX13" fmla="*/ 12362 w 2981326"/>
              <a:gd name="connsiteY13" fmla="*/ 593340 h 6162871"/>
              <a:gd name="connsiteX0" fmla="*/ 12362 w 2981326"/>
              <a:gd name="connsiteY0" fmla="*/ 24723 h 5594254"/>
              <a:gd name="connsiteX1" fmla="*/ 2931879 w 2981326"/>
              <a:gd name="connsiteY1" fmla="*/ 0 h 5594254"/>
              <a:gd name="connsiteX2" fmla="*/ 2981325 w 2981326"/>
              <a:gd name="connsiteY2" fmla="*/ 4103572 h 5594254"/>
              <a:gd name="connsiteX3" fmla="*/ 2981326 w 2981326"/>
              <a:gd name="connsiteY3" fmla="*/ 4103591 h 5594254"/>
              <a:gd name="connsiteX4" fmla="*/ 2981325 w 2981326"/>
              <a:gd name="connsiteY4" fmla="*/ 4103611 h 5594254"/>
              <a:gd name="connsiteX5" fmla="*/ 2981325 w 2981326"/>
              <a:gd name="connsiteY5" fmla="*/ 4228851 h 5594254"/>
              <a:gd name="connsiteX6" fmla="*/ 2975001 w 2981326"/>
              <a:gd name="connsiteY6" fmla="*/ 4228851 h 5594254"/>
              <a:gd name="connsiteX7" fmla="*/ 2973630 w 2981326"/>
              <a:gd name="connsiteY7" fmla="*/ 4256003 h 5594254"/>
              <a:gd name="connsiteX8" fmla="*/ 1490663 w 2981326"/>
              <a:gd name="connsiteY8" fmla="*/ 5594254 h 5594254"/>
              <a:gd name="connsiteX9" fmla="*/ 7696 w 2981326"/>
              <a:gd name="connsiteY9" fmla="*/ 4256003 h 5594254"/>
              <a:gd name="connsiteX10" fmla="*/ 6325 w 2981326"/>
              <a:gd name="connsiteY10" fmla="*/ 4228851 h 5594254"/>
              <a:gd name="connsiteX11" fmla="*/ 0 w 2981326"/>
              <a:gd name="connsiteY11" fmla="*/ 4228851 h 5594254"/>
              <a:gd name="connsiteX12" fmla="*/ 0 w 2981326"/>
              <a:gd name="connsiteY12" fmla="*/ 4103591 h 5594254"/>
              <a:gd name="connsiteX13" fmla="*/ 12362 w 2981326"/>
              <a:gd name="connsiteY13" fmla="*/ 24723 h 5594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981326" h="5594254">
                <a:moveTo>
                  <a:pt x="12362" y="24723"/>
                </a:moveTo>
                <a:lnTo>
                  <a:pt x="2931879" y="0"/>
                </a:lnTo>
                <a:lnTo>
                  <a:pt x="2981325" y="4103572"/>
                </a:lnTo>
                <a:cubicBezTo>
                  <a:pt x="2981325" y="4103578"/>
                  <a:pt x="2981326" y="4103585"/>
                  <a:pt x="2981326" y="4103591"/>
                </a:cubicBezTo>
                <a:cubicBezTo>
                  <a:pt x="2981326" y="4103598"/>
                  <a:pt x="2981325" y="4103604"/>
                  <a:pt x="2981325" y="4103611"/>
                </a:cubicBezTo>
                <a:lnTo>
                  <a:pt x="2981325" y="4228851"/>
                </a:lnTo>
                <a:lnTo>
                  <a:pt x="2975001" y="4228851"/>
                </a:lnTo>
                <a:lnTo>
                  <a:pt x="2973630" y="4256003"/>
                </a:lnTo>
                <a:cubicBezTo>
                  <a:pt x="2897293" y="5007678"/>
                  <a:pt x="2262479" y="5594254"/>
                  <a:pt x="1490663" y="5594254"/>
                </a:cubicBezTo>
                <a:cubicBezTo>
                  <a:pt x="718848" y="5594254"/>
                  <a:pt x="84033" y="5007678"/>
                  <a:pt x="7696" y="4256003"/>
                </a:cubicBezTo>
                <a:lnTo>
                  <a:pt x="6325" y="4228851"/>
                </a:lnTo>
                <a:lnTo>
                  <a:pt x="0" y="4228851"/>
                </a:lnTo>
                <a:lnTo>
                  <a:pt x="0" y="4103591"/>
                </a:lnTo>
                <a:cubicBezTo>
                  <a:pt x="0" y="2546188"/>
                  <a:pt x="12362" y="1582126"/>
                  <a:pt x="12362" y="24723"/>
                </a:cubicBez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7628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ent 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">
            <a:extLst>
              <a:ext uri="{FF2B5EF4-FFF2-40B4-BE49-F238E27FC236}">
                <a16:creationId xmlns:a16="http://schemas.microsoft.com/office/drawing/2014/main" id="{6D7B0035-D842-A241-901C-1BADB5C1058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  <a:pattFill prst="smCheck">
            <a:fgClr>
              <a:schemeClr val="bg2"/>
            </a:fgClr>
            <a:bgClr>
              <a:schemeClr val="bg1"/>
            </a:bgClr>
          </a:pattFill>
        </p:spPr>
        <p:txBody>
          <a:bodyPr anchor="ctr" anchorCtr="1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add picture here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2D7568E-0940-9A4D-920A-5BA84B8CCD2C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14" name="Freeform: Shape 8">
              <a:extLst>
                <a:ext uri="{FF2B5EF4-FFF2-40B4-BE49-F238E27FC236}">
                  <a16:creationId xmlns:a16="http://schemas.microsoft.com/office/drawing/2014/main" id="{52BE28FF-A839-0840-90B9-BB7AD6D58EEA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15" name="Picture 14" descr="Logo, company name&#10;&#10;Description automatically generated">
              <a:extLst>
                <a:ext uri="{FF2B5EF4-FFF2-40B4-BE49-F238E27FC236}">
                  <a16:creationId xmlns:a16="http://schemas.microsoft.com/office/drawing/2014/main" id="{0761E2B6-5362-1F46-96AD-29E23C3D3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87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ent 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3952BCD8-6977-3D47-824C-BA5A9C0ABAE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605087"/>
          </a:xfrm>
          <a:prstGeom prst="rect">
            <a:avLst/>
          </a:prstGeom>
          <a:pattFill prst="smCheck">
            <a:fgClr>
              <a:schemeClr val="bg2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0C54DCE-CF92-2F4E-89D5-AB7847972E7C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6" name="Freeform: Shape 8">
              <a:extLst>
                <a:ext uri="{FF2B5EF4-FFF2-40B4-BE49-F238E27FC236}">
                  <a16:creationId xmlns:a16="http://schemas.microsoft.com/office/drawing/2014/main" id="{521BB91D-9D77-BC4A-A88C-13D77152509E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7" name="Picture 6" descr="Logo, company name&#10;&#10;Description automatically generated">
              <a:extLst>
                <a:ext uri="{FF2B5EF4-FFF2-40B4-BE49-F238E27FC236}">
                  <a16:creationId xmlns:a16="http://schemas.microsoft.com/office/drawing/2014/main" id="{D2AFDB30-261F-3946-AF3B-E1BFBE307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86888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ent 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D29BCEC-093D-424D-B82F-16337444D2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4252913"/>
            <a:ext cx="12192000" cy="2605087"/>
          </a:xfrm>
          <a:prstGeom prst="rect">
            <a:avLst/>
          </a:prstGeom>
          <a:pattFill prst="smCheck">
            <a:fgClr>
              <a:schemeClr val="bg2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74A9671-812F-6244-9518-C2FA7AE1B942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7" name="Freeform: Shape 8">
              <a:extLst>
                <a:ext uri="{FF2B5EF4-FFF2-40B4-BE49-F238E27FC236}">
                  <a16:creationId xmlns:a16="http://schemas.microsoft.com/office/drawing/2014/main" id="{868B992B-7EED-474D-B215-E90703458E75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8" name="Picture 7" descr="Logo, company name&#10;&#10;Description automatically generated">
              <a:extLst>
                <a:ext uri="{FF2B5EF4-FFF2-40B4-BE49-F238E27FC236}">
                  <a16:creationId xmlns:a16="http://schemas.microsoft.com/office/drawing/2014/main" id="{009DD109-6F36-824C-AF22-A7E4BD3E6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2104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x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796840C-FB9D-A647-BFD1-B16268C31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3588" y="895350"/>
            <a:ext cx="5721350" cy="110807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12D47"/>
                </a:solidFill>
                <a:latin typeface="Helvetica" pitchFamily="2" charset="0"/>
              </a:defRPr>
            </a:lvl1pPr>
            <a:lvl2pPr>
              <a:defRPr sz="1600" b="1">
                <a:solidFill>
                  <a:srgbClr val="012D47"/>
                </a:solidFill>
                <a:latin typeface="Helvetica" pitchFamily="2" charset="0"/>
              </a:defRPr>
            </a:lvl2pPr>
            <a:lvl3pPr>
              <a:defRPr>
                <a:solidFill>
                  <a:srgbClr val="012D47"/>
                </a:solidFill>
                <a:latin typeface="Helvetica" pitchFamily="2" charset="0"/>
              </a:defRPr>
            </a:lvl3pPr>
            <a:lvl4pPr>
              <a:defRPr>
                <a:solidFill>
                  <a:srgbClr val="012D47"/>
                </a:solidFill>
                <a:latin typeface="Helvetica" pitchFamily="2" charset="0"/>
              </a:defRPr>
            </a:lvl4pPr>
            <a:lvl5pPr>
              <a:defRPr>
                <a:solidFill>
                  <a:srgbClr val="012D47"/>
                </a:solidFill>
                <a:latin typeface="Helvetica" pitchFamily="2" charset="0"/>
              </a:defRPr>
            </a:lvl5pPr>
          </a:lstStyle>
          <a:p>
            <a:pPr lvl="0"/>
            <a:r>
              <a:rPr lang="en-GB" dirty="0"/>
              <a:t>HEADER HERE</a:t>
            </a:r>
          </a:p>
          <a:p>
            <a:pPr lvl="1"/>
            <a:r>
              <a:rPr lang="en-GB" dirty="0"/>
              <a:t>Sub Header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BA1871D-CDB6-2A4F-A447-4D730CA2CB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3789" y="2365184"/>
            <a:ext cx="5096684" cy="3120282"/>
          </a:xfrm>
          <a:prstGeom prst="rect">
            <a:avLst/>
          </a:prstGeom>
        </p:spPr>
        <p:txBody>
          <a:bodyPr/>
          <a:lstStyle>
            <a:lvl1pPr>
              <a:buFont typeface="Arial" panose="020B0604020202020204" pitchFamily="34" charset="0"/>
              <a:buChar char="•"/>
              <a:defRPr sz="1200">
                <a:solidFill>
                  <a:srgbClr val="012D47"/>
                </a:solidFill>
                <a:latin typeface="Helvetica" pitchFamily="2" charset="0"/>
              </a:defRPr>
            </a:lvl1pPr>
            <a:lvl2pPr>
              <a:defRPr>
                <a:solidFill>
                  <a:srgbClr val="012D47"/>
                </a:solidFill>
                <a:latin typeface="Helvetica" pitchFamily="2" charset="0"/>
              </a:defRPr>
            </a:lvl2pPr>
            <a:lvl3pPr>
              <a:defRPr>
                <a:solidFill>
                  <a:srgbClr val="012D47"/>
                </a:solidFill>
                <a:latin typeface="Helvetica" pitchFamily="2" charset="0"/>
              </a:defRPr>
            </a:lvl3pPr>
            <a:lvl4pPr>
              <a:defRPr>
                <a:solidFill>
                  <a:srgbClr val="012D47"/>
                </a:solidFill>
                <a:latin typeface="Helvetica" pitchFamily="2" charset="0"/>
              </a:defRPr>
            </a:lvl4pPr>
            <a:lvl5pPr>
              <a:defRPr>
                <a:solidFill>
                  <a:srgbClr val="012D47"/>
                </a:solidFill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158849D8-B07D-774A-AD7D-C5BB14FD2F7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33316" y="2365184"/>
            <a:ext cx="5096684" cy="3120282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rgbClr val="012D47"/>
                </a:solidFill>
                <a:latin typeface="Helvetica" pitchFamily="2" charset="0"/>
              </a:defRPr>
            </a:lvl1pPr>
            <a:lvl2pPr>
              <a:defRPr>
                <a:solidFill>
                  <a:srgbClr val="012D47"/>
                </a:solidFill>
                <a:latin typeface="Helvetica" pitchFamily="2" charset="0"/>
              </a:defRPr>
            </a:lvl2pPr>
            <a:lvl3pPr>
              <a:defRPr>
                <a:solidFill>
                  <a:srgbClr val="012D47"/>
                </a:solidFill>
                <a:latin typeface="Helvetica" pitchFamily="2" charset="0"/>
              </a:defRPr>
            </a:lvl3pPr>
            <a:lvl4pPr>
              <a:defRPr>
                <a:solidFill>
                  <a:srgbClr val="012D47"/>
                </a:solidFill>
                <a:latin typeface="Helvetica" pitchFamily="2" charset="0"/>
              </a:defRPr>
            </a:lvl4pPr>
            <a:lvl5pPr>
              <a:defRPr>
                <a:solidFill>
                  <a:srgbClr val="012D47"/>
                </a:solidFill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Body Text Here</a:t>
            </a:r>
          </a:p>
          <a:p>
            <a:pPr lvl="0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58890FE-E9F0-794C-A38E-881556269EE7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D78C575C-7BB6-7D40-A163-504642FB7F67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16" name="Picture 15" descr="Logo, company name&#10;&#10;Description automatically generated">
              <a:extLst>
                <a:ext uri="{FF2B5EF4-FFF2-40B4-BE49-F238E27FC236}">
                  <a16:creationId xmlns:a16="http://schemas.microsoft.com/office/drawing/2014/main" id="{1F557B29-F4CF-DF4C-BC55-B0462E830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89911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 x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34AD674E-FAF8-AB40-A241-D48B08528D24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869065" y="2300367"/>
            <a:ext cx="1931470" cy="1931470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A8EA86B6-4B58-4448-B5A9-57ECEE6E4552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5210483" y="2300367"/>
            <a:ext cx="1931470" cy="1931470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D514E1B8-CE65-EB46-912A-C423A1F8B513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7593464" y="2300367"/>
            <a:ext cx="1931470" cy="1931470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F1D8E1E-0D25-8044-9D40-6BF46022D130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13" name="Freeform: Shape 8">
              <a:extLst>
                <a:ext uri="{FF2B5EF4-FFF2-40B4-BE49-F238E27FC236}">
                  <a16:creationId xmlns:a16="http://schemas.microsoft.com/office/drawing/2014/main" id="{5EF279A0-6DA6-2C4B-BED4-2094C01A9760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14" name="Picture 13" descr="Logo, company name&#10;&#10;Description automatically generated">
              <a:extLst>
                <a:ext uri="{FF2B5EF4-FFF2-40B4-BE49-F238E27FC236}">
                  <a16:creationId xmlns:a16="http://schemas.microsoft.com/office/drawing/2014/main" id="{266D4300-7202-004B-8911-85D8F7A1D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31805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 x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34AD674E-FAF8-AB40-A241-D48B08528D24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292994" y="2300367"/>
            <a:ext cx="1931470" cy="1931470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DD9FD6ED-042B-EC45-8132-6E20CC7C3873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3641558" y="2300367"/>
            <a:ext cx="1931470" cy="1931470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D8413ED-84F3-5548-B60A-FFFB236FFE3E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941995" y="2300367"/>
            <a:ext cx="1931470" cy="1931470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49087C3B-3884-2740-8502-E9AE28AF18AB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8434938" y="2300367"/>
            <a:ext cx="1931470" cy="1931470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F1D8E1E-0D25-8044-9D40-6BF46022D130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13" name="Freeform: Shape 8">
              <a:extLst>
                <a:ext uri="{FF2B5EF4-FFF2-40B4-BE49-F238E27FC236}">
                  <a16:creationId xmlns:a16="http://schemas.microsoft.com/office/drawing/2014/main" id="{5EF279A0-6DA6-2C4B-BED4-2094C01A9760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14" name="Picture 13" descr="Logo, company name&#10;&#10;Description automatically generated">
              <a:extLst>
                <a:ext uri="{FF2B5EF4-FFF2-40B4-BE49-F238E27FC236}">
                  <a16:creationId xmlns:a16="http://schemas.microsoft.com/office/drawing/2014/main" id="{266D4300-7202-004B-8911-85D8F7A1D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90739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me/Project 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03B863-2088-AA44-A3EE-0EE0045F6569}"/>
              </a:ext>
            </a:extLst>
          </p:cNvPr>
          <p:cNvSpPr/>
          <p:nvPr userDrawn="1"/>
        </p:nvSpPr>
        <p:spPr>
          <a:xfrm>
            <a:off x="8530099" y="-1"/>
            <a:ext cx="3661901" cy="6858001"/>
          </a:xfrm>
          <a:prstGeom prst="rect">
            <a:avLst/>
          </a:prstGeom>
          <a:solidFill>
            <a:srgbClr val="01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61656BD-5C56-494C-9B93-D60EF9CF6D4A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8" name="Freeform: Shape 15">
              <a:extLst>
                <a:ext uri="{FF2B5EF4-FFF2-40B4-BE49-F238E27FC236}">
                  <a16:creationId xmlns:a16="http://schemas.microsoft.com/office/drawing/2014/main" id="{4F3691EF-640E-374C-949D-74E6CA3FC3FF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9" name="Picture 8" descr="Logo, company name&#10;&#10;Description automatically generated">
              <a:extLst>
                <a:ext uri="{FF2B5EF4-FFF2-40B4-BE49-F238E27FC236}">
                  <a16:creationId xmlns:a16="http://schemas.microsoft.com/office/drawing/2014/main" id="{D37A6D86-D56F-5F47-91D0-B36207D4D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9BBB470-43AD-954A-8632-006B630F2334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7346825" y="803353"/>
            <a:ext cx="2366547" cy="2366547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E90B3763-DA45-7B4B-B9A0-C5DF295AF7D3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7346825" y="3830676"/>
            <a:ext cx="2366547" cy="2366547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</p:spTree>
    <p:extLst>
      <p:ext uri="{BB962C8B-B14F-4D97-AF65-F5344CB8AC3E}">
        <p14:creationId xmlns:p14="http://schemas.microsoft.com/office/powerpoint/2010/main" val="2485527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me/Project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97947F6-EBAB-0243-884D-7C281EB17803}"/>
              </a:ext>
            </a:extLst>
          </p:cNvPr>
          <p:cNvSpPr/>
          <p:nvPr userDrawn="1"/>
        </p:nvSpPr>
        <p:spPr>
          <a:xfrm>
            <a:off x="8530099" y="-1"/>
            <a:ext cx="3661901" cy="6858001"/>
          </a:xfrm>
          <a:prstGeom prst="rect">
            <a:avLst/>
          </a:prstGeom>
          <a:solidFill>
            <a:srgbClr val="01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2EAFEE74-0CBD-7441-9ACA-197286E05EA2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7623545" y="410724"/>
            <a:ext cx="1861415" cy="1861415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F2AC2BCC-EF81-644B-B27A-4E58E70F7EB9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7671137" y="2562739"/>
            <a:ext cx="1861415" cy="1861415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1C8466EF-F1F5-EF4D-AA6E-5C1F4B2A18BC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7671137" y="4710193"/>
            <a:ext cx="1861415" cy="1861415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6782E55-58D8-2544-8A5A-2B01EA9071C9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8" name="Freeform: Shape 15">
              <a:extLst>
                <a:ext uri="{FF2B5EF4-FFF2-40B4-BE49-F238E27FC236}">
                  <a16:creationId xmlns:a16="http://schemas.microsoft.com/office/drawing/2014/main" id="{33BFF159-3E51-594A-8C4F-BA6F5D0BA43E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9" name="Picture 8" descr="Logo, company name&#10;&#10;Description automatically generated">
              <a:extLst>
                <a:ext uri="{FF2B5EF4-FFF2-40B4-BE49-F238E27FC236}">
                  <a16:creationId xmlns:a16="http://schemas.microsoft.com/office/drawing/2014/main" id="{22B0A00B-ECC6-7E4E-BD09-B3E6C9C3C7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0758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w to gu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3648417-BA49-8842-9352-F3E5030444B7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7" name="Freeform: Shape 8">
              <a:extLst>
                <a:ext uri="{FF2B5EF4-FFF2-40B4-BE49-F238E27FC236}">
                  <a16:creationId xmlns:a16="http://schemas.microsoft.com/office/drawing/2014/main" id="{D5AC98A8-2849-034D-B570-3D51F65928D9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8" name="Picture 7" descr="Logo, company name&#10;&#10;Description automatically generated">
              <a:extLst>
                <a:ext uri="{FF2B5EF4-FFF2-40B4-BE49-F238E27FC236}">
                  <a16:creationId xmlns:a16="http://schemas.microsoft.com/office/drawing/2014/main" id="{DB19F887-7AE9-2645-B4D5-FD5271A75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5E25F18-285D-CD46-889C-FC34609AE2E8}"/>
              </a:ext>
            </a:extLst>
          </p:cNvPr>
          <p:cNvSpPr txBox="1"/>
          <p:nvPr userDrawn="1"/>
        </p:nvSpPr>
        <p:spPr>
          <a:xfrm>
            <a:off x="960133" y="1903805"/>
            <a:ext cx="4208215" cy="353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AU" sz="5400" b="1" dirty="0">
                <a:solidFill>
                  <a:srgbClr val="012D47"/>
                </a:solidFill>
                <a:latin typeface="Helvetica" pitchFamily="2" charset="0"/>
              </a:rPr>
              <a:t>HELVETICA </a:t>
            </a:r>
            <a:br>
              <a:rPr lang="en-AU" sz="5400" b="1" dirty="0">
                <a:solidFill>
                  <a:srgbClr val="012D47"/>
                </a:solidFill>
                <a:latin typeface="Helvetica" pitchFamily="2" charset="0"/>
              </a:rPr>
            </a:br>
            <a:r>
              <a:rPr lang="en-AU" sz="5400" b="1" dirty="0">
                <a:solidFill>
                  <a:srgbClr val="012D47"/>
                </a:solidFill>
                <a:latin typeface="Helvetica" pitchFamily="2" charset="0"/>
              </a:rPr>
              <a:t>BOLD</a:t>
            </a:r>
            <a:endParaRPr lang="en-AU" sz="5400" dirty="0">
              <a:solidFill>
                <a:srgbClr val="012D47"/>
              </a:solidFill>
              <a:latin typeface="Helvetica" pitchFamily="2" charset="0"/>
            </a:endParaRPr>
          </a:p>
          <a:p>
            <a:r>
              <a:rPr lang="en-AU" sz="1600" dirty="0">
                <a:solidFill>
                  <a:srgbClr val="012D47"/>
                </a:solidFill>
                <a:latin typeface="Helvetica" pitchFamily="2" charset="0"/>
              </a:rPr>
              <a:t>(Section Heading / Text Feature - 54pt )</a:t>
            </a:r>
            <a:endParaRPr lang="en-AU" sz="2800" b="1" dirty="0">
              <a:solidFill>
                <a:srgbClr val="012D47"/>
              </a:solidFill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lang="en-AU" sz="2800" b="1" dirty="0">
                <a:solidFill>
                  <a:srgbClr val="012D47"/>
                </a:solidFill>
                <a:latin typeface="Helvetica" pitchFamily="2" charset="0"/>
              </a:rPr>
              <a:t>HELVETICA BOLD</a:t>
            </a:r>
          </a:p>
          <a:p>
            <a:r>
              <a:rPr lang="en-AU" sz="1600" dirty="0">
                <a:solidFill>
                  <a:srgbClr val="012D47"/>
                </a:solidFill>
                <a:latin typeface="Helvetica" pitchFamily="2" charset="0"/>
              </a:rPr>
              <a:t>( Heading 2 - 28pt )</a:t>
            </a:r>
          </a:p>
          <a:p>
            <a:endParaRPr lang="en-AU" sz="1600" b="1" dirty="0">
              <a:solidFill>
                <a:srgbClr val="012D47"/>
              </a:solidFill>
              <a:latin typeface="Helvetica" pitchFamily="2" charset="0"/>
            </a:endParaRPr>
          </a:p>
          <a:p>
            <a:r>
              <a:rPr lang="en-AU" sz="1600" b="1" dirty="0">
                <a:solidFill>
                  <a:srgbClr val="012D47"/>
                </a:solidFill>
                <a:latin typeface="Helvetica" pitchFamily="2" charset="0"/>
              </a:rPr>
              <a:t>HELVETICA BOLD</a:t>
            </a:r>
            <a:endParaRPr lang="en-AU" sz="1600" dirty="0">
              <a:solidFill>
                <a:srgbClr val="012D47"/>
              </a:solidFill>
              <a:latin typeface="Helvetica" pitchFamily="2" charset="0"/>
            </a:endParaRPr>
          </a:p>
          <a:p>
            <a:r>
              <a:rPr lang="en-AU" sz="1600" dirty="0">
                <a:solidFill>
                  <a:srgbClr val="012D47"/>
                </a:solidFill>
                <a:latin typeface="Helvetica" pitchFamily="2" charset="0"/>
              </a:rPr>
              <a:t>( Heading 3 - 16pt </a:t>
            </a:r>
            <a:r>
              <a:rPr lang="en-AU" sz="1600" dirty="0">
                <a:latin typeface="Helvetica" pitchFamily="2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A8E152-3A28-6943-875E-555B76B43069}"/>
              </a:ext>
            </a:extLst>
          </p:cNvPr>
          <p:cNvSpPr txBox="1"/>
          <p:nvPr userDrawn="1"/>
        </p:nvSpPr>
        <p:spPr>
          <a:xfrm>
            <a:off x="960133" y="673613"/>
            <a:ext cx="3641684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b="1" dirty="0">
                <a:solidFill>
                  <a:srgbClr val="012D47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POWERPOINT </a:t>
            </a:r>
            <a:br>
              <a:rPr lang="en-US" sz="2800" b="1" dirty="0">
                <a:solidFill>
                  <a:srgbClr val="012D47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2800" b="1" dirty="0">
                <a:solidFill>
                  <a:srgbClr val="012D47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TEXT FORMATING</a:t>
            </a:r>
            <a:endParaRPr lang="en-US" sz="2800" dirty="0">
              <a:solidFill>
                <a:srgbClr val="012D47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8ECEB1-F18F-0548-BEA4-AE3E90C522BB}"/>
              </a:ext>
            </a:extLst>
          </p:cNvPr>
          <p:cNvSpPr/>
          <p:nvPr userDrawn="1"/>
        </p:nvSpPr>
        <p:spPr>
          <a:xfrm>
            <a:off x="5689813" y="2550135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AU" sz="1600" b="1" dirty="0">
                <a:solidFill>
                  <a:srgbClr val="012D47"/>
                </a:solidFill>
                <a:latin typeface="Helvetica" pitchFamily="2" charset="0"/>
              </a:rPr>
              <a:t>Helvetica Bold</a:t>
            </a:r>
            <a:endParaRPr lang="en-AU" sz="1600" dirty="0">
              <a:solidFill>
                <a:srgbClr val="012D47"/>
              </a:solidFill>
              <a:latin typeface="Helvetica" pitchFamily="2" charset="0"/>
            </a:endParaRPr>
          </a:p>
          <a:p>
            <a:r>
              <a:rPr lang="en-AU" sz="1600" dirty="0">
                <a:solidFill>
                  <a:srgbClr val="012D47"/>
                </a:solidFill>
                <a:latin typeface="Helvetica" pitchFamily="2" charset="0"/>
              </a:rPr>
              <a:t>( Sub Heading - 16pt )</a:t>
            </a:r>
          </a:p>
          <a:p>
            <a:endParaRPr lang="en-AU" sz="1200" b="1" dirty="0">
              <a:solidFill>
                <a:srgbClr val="012D47"/>
              </a:solidFill>
              <a:latin typeface="Helvetica" pitchFamily="2" charset="0"/>
            </a:endParaRPr>
          </a:p>
          <a:p>
            <a:r>
              <a:rPr lang="en-AU" sz="1200" b="1" dirty="0">
                <a:solidFill>
                  <a:srgbClr val="012D47"/>
                </a:solidFill>
                <a:latin typeface="Helvetica" pitchFamily="2" charset="0"/>
              </a:rPr>
              <a:t>Helvetica Bold</a:t>
            </a:r>
            <a:br>
              <a:rPr lang="en-AU" sz="1200" dirty="0">
                <a:solidFill>
                  <a:srgbClr val="012D47"/>
                </a:solidFill>
                <a:latin typeface="Helvetica" pitchFamily="2" charset="0"/>
              </a:rPr>
            </a:br>
            <a:r>
              <a:rPr lang="en-AU" sz="1200" dirty="0">
                <a:solidFill>
                  <a:srgbClr val="012D47"/>
                </a:solidFill>
                <a:latin typeface="Helvetica" pitchFamily="2" charset="0"/>
              </a:rPr>
              <a:t>( Heading 3 / Sub Heading/ Body Copy Feat 12pt )</a:t>
            </a:r>
          </a:p>
          <a:p>
            <a:endParaRPr lang="en-AU" sz="1200" dirty="0">
              <a:solidFill>
                <a:srgbClr val="012D47"/>
              </a:solidFill>
              <a:latin typeface="Helvetica" pitchFamily="2" charset="0"/>
            </a:endParaRPr>
          </a:p>
          <a:p>
            <a:r>
              <a:rPr lang="en-AU" sz="1200" dirty="0">
                <a:solidFill>
                  <a:srgbClr val="012D47"/>
                </a:solidFill>
                <a:latin typeface="Helvetica" pitchFamily="2" charset="0"/>
              </a:rPr>
              <a:t>Helvetica Regular</a:t>
            </a:r>
            <a:br>
              <a:rPr lang="en-AU" sz="1200" dirty="0">
                <a:solidFill>
                  <a:srgbClr val="012D47"/>
                </a:solidFill>
                <a:latin typeface="Helvetica" pitchFamily="2" charset="0"/>
              </a:rPr>
            </a:br>
            <a:r>
              <a:rPr lang="en-AU" sz="1200" dirty="0">
                <a:solidFill>
                  <a:srgbClr val="012D47"/>
                </a:solidFill>
                <a:latin typeface="Helvetica" pitchFamily="2" charset="0"/>
              </a:rPr>
              <a:t>( Body Copy - 12pt )</a:t>
            </a:r>
          </a:p>
          <a:p>
            <a:endParaRPr lang="en-AU" sz="1200" dirty="0">
              <a:solidFill>
                <a:srgbClr val="012D47"/>
              </a:solidFill>
              <a:latin typeface="Helvetica" pitchFamily="2" charset="0"/>
            </a:endParaRPr>
          </a:p>
          <a:p>
            <a:r>
              <a:rPr lang="en-AU" sz="1200" i="1" dirty="0">
                <a:solidFill>
                  <a:srgbClr val="012D47"/>
                </a:solidFill>
                <a:latin typeface="Helvetica" pitchFamily="2" charset="0"/>
              </a:rPr>
              <a:t>Helvetica Oblique</a:t>
            </a:r>
            <a:br>
              <a:rPr lang="en-AU" sz="1200" dirty="0">
                <a:solidFill>
                  <a:srgbClr val="012D47"/>
                </a:solidFill>
                <a:latin typeface="Helvetica" pitchFamily="2" charset="0"/>
              </a:rPr>
            </a:br>
            <a:r>
              <a:rPr lang="en-AU" sz="1200" dirty="0">
                <a:solidFill>
                  <a:srgbClr val="012D47"/>
                </a:solidFill>
                <a:latin typeface="Helvetica" pitchFamily="2" charset="0"/>
              </a:rPr>
              <a:t>( Body Copy / Quotation - 12pt ) </a:t>
            </a:r>
            <a:endParaRPr lang="en-US" sz="1200" dirty="0">
              <a:solidFill>
                <a:srgbClr val="012D47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2B82B2-2A10-1448-80FA-8D06FDA1B587}"/>
              </a:ext>
            </a:extLst>
          </p:cNvPr>
          <p:cNvSpPr/>
          <p:nvPr userDrawn="1"/>
        </p:nvSpPr>
        <p:spPr>
          <a:xfrm>
            <a:off x="5302855" y="1938130"/>
            <a:ext cx="45719" cy="3687418"/>
          </a:xfrm>
          <a:prstGeom prst="rect">
            <a:avLst/>
          </a:prstGeom>
          <a:solidFill>
            <a:srgbClr val="01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20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C1096C5-F5B0-554B-8B08-B52646857FFB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5" name="Freeform: Shape 8">
              <a:extLst>
                <a:ext uri="{FF2B5EF4-FFF2-40B4-BE49-F238E27FC236}">
                  <a16:creationId xmlns:a16="http://schemas.microsoft.com/office/drawing/2014/main" id="{2A4B9670-DA09-2B44-8C96-77DC1F998534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6" name="Picture 5" descr="Logo, company name&#10;&#10;Description automatically generated">
              <a:extLst>
                <a:ext uri="{FF2B5EF4-FFF2-40B4-BE49-F238E27FC236}">
                  <a16:creationId xmlns:a16="http://schemas.microsoft.com/office/drawing/2014/main" id="{2C379DA3-6255-804B-9C4C-12070CEC2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02DFA66-6951-824B-AA17-43C378ABDF4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44206" y="3950968"/>
            <a:ext cx="4910085" cy="111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37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3648417-BA49-8842-9352-F3E5030444B7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7" name="Freeform: Shape 8">
              <a:extLst>
                <a:ext uri="{FF2B5EF4-FFF2-40B4-BE49-F238E27FC236}">
                  <a16:creationId xmlns:a16="http://schemas.microsoft.com/office/drawing/2014/main" id="{D5AC98A8-2849-034D-B570-3D51F65928D9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8" name="Picture 7" descr="Logo, company name&#10;&#10;Description automatically generated">
              <a:extLst>
                <a:ext uri="{FF2B5EF4-FFF2-40B4-BE49-F238E27FC236}">
                  <a16:creationId xmlns:a16="http://schemas.microsoft.com/office/drawing/2014/main" id="{DB19F887-7AE9-2645-B4D5-FD5271A75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7702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Intr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APP Logo - Animated" descr="AAPP Logo - Animated">
            <a:hlinkClick r:id="" action="ppaction://media"/>
            <a:extLst>
              <a:ext uri="{FF2B5EF4-FFF2-40B4-BE49-F238E27FC236}">
                <a16:creationId xmlns:a16="http://schemas.microsoft.com/office/drawing/2014/main" id="{52047AAC-C2B8-D543-8120-9F33E70EE63A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50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Intr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APP Logo H2 - Animated" descr="AAPP Logo H2 - Animated">
            <a:hlinkClick r:id="" action="ppaction://media"/>
            <a:extLst>
              <a:ext uri="{FF2B5EF4-FFF2-40B4-BE49-F238E27FC236}">
                <a16:creationId xmlns:a16="http://schemas.microsoft.com/office/drawing/2014/main" id="{B9F202FF-FB8B-BF49-A9AF-52918D767086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1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nim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APP Logo H2 - Animated" descr="AAPP Logo H2 - Animated">
            <a:hlinkClick r:id="" action="ppaction://media"/>
            <a:extLst>
              <a:ext uri="{FF2B5EF4-FFF2-40B4-BE49-F238E27FC236}">
                <a16:creationId xmlns:a16="http://schemas.microsoft.com/office/drawing/2014/main" id="{C9BF4EE6-6D3B-CE4D-8105-B123E7E2732F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21608" y="185380"/>
            <a:ext cx="11577985" cy="6512617"/>
          </a:xfrm>
          <a:prstGeom prst="rect">
            <a:avLst/>
          </a:prstGeom>
        </p:spPr>
      </p:pic>
      <p:sp>
        <p:nvSpPr>
          <p:cNvPr id="6" name="Freeform: Shape 27">
            <a:extLst>
              <a:ext uri="{FF2B5EF4-FFF2-40B4-BE49-F238E27FC236}">
                <a16:creationId xmlns:a16="http://schemas.microsoft.com/office/drawing/2014/main" id="{51742571-DF63-DF46-9D21-1F591FA704D5}"/>
              </a:ext>
            </a:extLst>
          </p:cNvPr>
          <p:cNvSpPr/>
          <p:nvPr userDrawn="1"/>
        </p:nvSpPr>
        <p:spPr>
          <a:xfrm>
            <a:off x="0" y="9937"/>
            <a:ext cx="8610601" cy="6858001"/>
          </a:xfrm>
          <a:custGeom>
            <a:avLst/>
            <a:gdLst>
              <a:gd name="connsiteX0" fmla="*/ 0 w 8610601"/>
              <a:gd name="connsiteY0" fmla="*/ 0 h 6858001"/>
              <a:gd name="connsiteX1" fmla="*/ 8610601 w 8610601"/>
              <a:gd name="connsiteY1" fmla="*/ 0 h 6858001"/>
              <a:gd name="connsiteX2" fmla="*/ 8610601 w 8610601"/>
              <a:gd name="connsiteY2" fmla="*/ 1 h 6858001"/>
              <a:gd name="connsiteX3" fmla="*/ 5181601 w 8610601"/>
              <a:gd name="connsiteY3" fmla="*/ 3429001 h 6858001"/>
              <a:gd name="connsiteX4" fmla="*/ 8610601 w 8610601"/>
              <a:gd name="connsiteY4" fmla="*/ 6858001 h 6858001"/>
              <a:gd name="connsiteX5" fmla="*/ 0 w 8610601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10601" h="6858001">
                <a:moveTo>
                  <a:pt x="0" y="0"/>
                </a:moveTo>
                <a:lnTo>
                  <a:pt x="8610601" y="0"/>
                </a:lnTo>
                <a:lnTo>
                  <a:pt x="8610601" y="1"/>
                </a:lnTo>
                <a:cubicBezTo>
                  <a:pt x="6716817" y="1"/>
                  <a:pt x="5181601" y="1535217"/>
                  <a:pt x="5181601" y="3429001"/>
                </a:cubicBezTo>
                <a:cubicBezTo>
                  <a:pt x="5181601" y="5322785"/>
                  <a:pt x="6716817" y="6858001"/>
                  <a:pt x="8610601" y="6858001"/>
                </a:cubicBezTo>
                <a:lnTo>
                  <a:pt x="0" y="6858001"/>
                </a:lnTo>
                <a:close/>
              </a:path>
            </a:pathLst>
          </a:custGeom>
          <a:solidFill>
            <a:srgbClr val="01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1BC9673-A0DD-9B49-AE19-093D83FA94E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871791" y="5664703"/>
            <a:ext cx="3881682" cy="87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59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7">
            <a:extLst>
              <a:ext uri="{FF2B5EF4-FFF2-40B4-BE49-F238E27FC236}">
                <a16:creationId xmlns:a16="http://schemas.microsoft.com/office/drawing/2014/main" id="{51742571-DF63-DF46-9D21-1F591FA704D5}"/>
              </a:ext>
            </a:extLst>
          </p:cNvPr>
          <p:cNvSpPr/>
          <p:nvPr userDrawn="1"/>
        </p:nvSpPr>
        <p:spPr>
          <a:xfrm>
            <a:off x="0" y="0"/>
            <a:ext cx="8610601" cy="6858001"/>
          </a:xfrm>
          <a:custGeom>
            <a:avLst/>
            <a:gdLst>
              <a:gd name="connsiteX0" fmla="*/ 0 w 8610601"/>
              <a:gd name="connsiteY0" fmla="*/ 0 h 6858001"/>
              <a:gd name="connsiteX1" fmla="*/ 8610601 w 8610601"/>
              <a:gd name="connsiteY1" fmla="*/ 0 h 6858001"/>
              <a:gd name="connsiteX2" fmla="*/ 8610601 w 8610601"/>
              <a:gd name="connsiteY2" fmla="*/ 1 h 6858001"/>
              <a:gd name="connsiteX3" fmla="*/ 5181601 w 8610601"/>
              <a:gd name="connsiteY3" fmla="*/ 3429001 h 6858001"/>
              <a:gd name="connsiteX4" fmla="*/ 8610601 w 8610601"/>
              <a:gd name="connsiteY4" fmla="*/ 6858001 h 6858001"/>
              <a:gd name="connsiteX5" fmla="*/ 0 w 8610601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10601" h="6858001">
                <a:moveTo>
                  <a:pt x="0" y="0"/>
                </a:moveTo>
                <a:lnTo>
                  <a:pt x="8610601" y="0"/>
                </a:lnTo>
                <a:lnTo>
                  <a:pt x="8610601" y="1"/>
                </a:lnTo>
                <a:cubicBezTo>
                  <a:pt x="6716817" y="1"/>
                  <a:pt x="5181601" y="1535217"/>
                  <a:pt x="5181601" y="3429001"/>
                </a:cubicBezTo>
                <a:cubicBezTo>
                  <a:pt x="5181601" y="5322785"/>
                  <a:pt x="6716817" y="6858001"/>
                  <a:pt x="8610601" y="6858001"/>
                </a:cubicBezTo>
                <a:lnTo>
                  <a:pt x="0" y="6858001"/>
                </a:lnTo>
                <a:close/>
              </a:path>
            </a:pathLst>
          </a:custGeom>
          <a:solidFill>
            <a:srgbClr val="01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E793FFFD-D6A4-6648-AEDA-76EC5D2D32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07606" y="2227302"/>
            <a:ext cx="5301270" cy="2403396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E57B134-5487-8948-9CF9-778FE86DF88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871791" y="5664703"/>
            <a:ext cx="3881682" cy="87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75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E1222A0-0826-AB44-8AF8-A63B2EC74907}"/>
              </a:ext>
            </a:extLst>
          </p:cNvPr>
          <p:cNvSpPr txBox="1"/>
          <p:nvPr userDrawn="1"/>
        </p:nvSpPr>
        <p:spPr>
          <a:xfrm>
            <a:off x="836915" y="6332465"/>
            <a:ext cx="54502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fld id="{EB288C9E-C8EC-D74F-ACF6-550FE1A1877B}" type="slidenum">
              <a:rPr lang="en-US" sz="1100" b="1" i="0" smtClean="0">
                <a:solidFill>
                  <a:schemeClr val="bg1"/>
                </a:solidFill>
                <a:latin typeface="Montserrat" pitchFamily="2" charset="77"/>
              </a:rPr>
              <a:pPr algn="ctr"/>
              <a:t>‹#›</a:t>
            </a:fld>
            <a:endParaRPr lang="en-US" sz="1100" b="1" i="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ABC840A-97A6-499C-B7C3-AE584F3CC9CC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215118" y="702469"/>
            <a:ext cx="6976882" cy="5453062"/>
          </a:xfrm>
          <a:custGeom>
            <a:avLst/>
            <a:gdLst>
              <a:gd name="connsiteX0" fmla="*/ 2611184 w 6976882"/>
              <a:gd name="connsiteY0" fmla="*/ 0 h 5453062"/>
              <a:gd name="connsiteX1" fmla="*/ 2726531 w 6976882"/>
              <a:gd name="connsiteY1" fmla="*/ 0 h 5453062"/>
              <a:gd name="connsiteX2" fmla="*/ 6976882 w 6976882"/>
              <a:gd name="connsiteY2" fmla="*/ 0 h 5453062"/>
              <a:gd name="connsiteX3" fmla="*/ 6976882 w 6976882"/>
              <a:gd name="connsiteY3" fmla="*/ 5453062 h 5453062"/>
              <a:gd name="connsiteX4" fmla="*/ 2726531 w 6976882"/>
              <a:gd name="connsiteY4" fmla="*/ 5453062 h 5453062"/>
              <a:gd name="connsiteX5" fmla="*/ 2611184 w 6976882"/>
              <a:gd name="connsiteY5" fmla="*/ 5453062 h 5453062"/>
              <a:gd name="connsiteX6" fmla="*/ 2611184 w 6976882"/>
              <a:gd name="connsiteY6" fmla="*/ 5447238 h 5453062"/>
              <a:gd name="connsiteX7" fmla="*/ 2447759 w 6976882"/>
              <a:gd name="connsiteY7" fmla="*/ 5438985 h 5453062"/>
              <a:gd name="connsiteX8" fmla="*/ 0 w 6976882"/>
              <a:gd name="connsiteY8" fmla="*/ 2726531 h 5453062"/>
              <a:gd name="connsiteX9" fmla="*/ 2447759 w 6976882"/>
              <a:gd name="connsiteY9" fmla="*/ 14077 h 5453062"/>
              <a:gd name="connsiteX10" fmla="*/ 2611184 w 6976882"/>
              <a:gd name="connsiteY10" fmla="*/ 5825 h 545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76882" h="5453062">
                <a:moveTo>
                  <a:pt x="2611184" y="0"/>
                </a:moveTo>
                <a:lnTo>
                  <a:pt x="2726531" y="0"/>
                </a:lnTo>
                <a:lnTo>
                  <a:pt x="6976882" y="0"/>
                </a:lnTo>
                <a:lnTo>
                  <a:pt x="6976882" y="5453062"/>
                </a:lnTo>
                <a:lnTo>
                  <a:pt x="2726531" y="5453062"/>
                </a:lnTo>
                <a:lnTo>
                  <a:pt x="2611184" y="5453062"/>
                </a:lnTo>
                <a:lnTo>
                  <a:pt x="2611184" y="5447238"/>
                </a:lnTo>
                <a:lnTo>
                  <a:pt x="2447759" y="5438985"/>
                </a:lnTo>
                <a:cubicBezTo>
                  <a:pt x="1072890" y="5299360"/>
                  <a:pt x="0" y="4138238"/>
                  <a:pt x="0" y="2726531"/>
                </a:cubicBezTo>
                <a:cubicBezTo>
                  <a:pt x="0" y="1314824"/>
                  <a:pt x="1072890" y="153703"/>
                  <a:pt x="2447759" y="14077"/>
                </a:cubicBezTo>
                <a:lnTo>
                  <a:pt x="2611184" y="5825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C5274BE-3763-F745-8460-5E0E64128703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6" name="Freeform: Shape 8">
              <a:extLst>
                <a:ext uri="{FF2B5EF4-FFF2-40B4-BE49-F238E27FC236}">
                  <a16:creationId xmlns:a16="http://schemas.microsoft.com/office/drawing/2014/main" id="{0A9215DF-9065-8F48-A485-467D35C53A15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7" name="Picture 6" descr="Logo, company name&#10;&#10;Description automatically generated">
              <a:extLst>
                <a:ext uri="{FF2B5EF4-FFF2-40B4-BE49-F238E27FC236}">
                  <a16:creationId xmlns:a16="http://schemas.microsoft.com/office/drawing/2014/main" id="{B747B1F0-2BE1-F04C-8FD2-C494D71E6E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8015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B0CB124-2485-7C43-B77C-040EC5EB3A71}"/>
              </a:ext>
            </a:extLst>
          </p:cNvPr>
          <p:cNvSpPr/>
          <p:nvPr userDrawn="1"/>
        </p:nvSpPr>
        <p:spPr>
          <a:xfrm>
            <a:off x="3039385" y="1368834"/>
            <a:ext cx="9263451" cy="4114800"/>
          </a:xfrm>
          <a:prstGeom prst="rect">
            <a:avLst/>
          </a:prstGeom>
          <a:solidFill>
            <a:srgbClr val="01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AF142DD5-ADE0-FC4F-92B1-E06D4B5DD0F5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865914" y="1268674"/>
            <a:ext cx="4346516" cy="4346516"/>
          </a:xfrm>
          <a:prstGeom prst="ellipse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picture here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172C3BD-1162-3A4F-8FC7-9B26B47F91B4}"/>
              </a:ext>
            </a:extLst>
          </p:cNvPr>
          <p:cNvGrpSpPr/>
          <p:nvPr userDrawn="1"/>
        </p:nvGrpSpPr>
        <p:grpSpPr>
          <a:xfrm>
            <a:off x="-1007763" y="6085267"/>
            <a:ext cx="2652519" cy="674973"/>
            <a:chOff x="-969663" y="6047167"/>
            <a:chExt cx="2652519" cy="674973"/>
          </a:xfrm>
        </p:grpSpPr>
        <p:sp>
          <p:nvSpPr>
            <p:cNvPr id="10" name="Freeform: Shape 8">
              <a:extLst>
                <a:ext uri="{FF2B5EF4-FFF2-40B4-BE49-F238E27FC236}">
                  <a16:creationId xmlns:a16="http://schemas.microsoft.com/office/drawing/2014/main" id="{EE04C7F0-8FE7-6543-8FD0-4C0B1254E533}"/>
                </a:ext>
              </a:extLst>
            </p:cNvPr>
            <p:cNvSpPr/>
            <p:nvPr/>
          </p:nvSpPr>
          <p:spPr>
            <a:xfrm rot="16200000">
              <a:off x="19110" y="5058394"/>
              <a:ext cx="674973" cy="2652519"/>
            </a:xfrm>
            <a:custGeom>
              <a:avLst/>
              <a:gdLst>
                <a:gd name="connsiteX0" fmla="*/ 0 w 1545888"/>
                <a:gd name="connsiteY0" fmla="*/ 0 h 6075051"/>
                <a:gd name="connsiteX1" fmla="*/ 1545887 w 1545888"/>
                <a:gd name="connsiteY1" fmla="*/ 0 h 6075051"/>
                <a:gd name="connsiteX2" fmla="*/ 1545887 w 1545888"/>
                <a:gd name="connsiteY2" fmla="*/ 5301047 h 6075051"/>
                <a:gd name="connsiteX3" fmla="*/ 1545835 w 1545888"/>
                <a:gd name="connsiteY3" fmla="*/ 5301047 h 6075051"/>
                <a:gd name="connsiteX4" fmla="*/ 1545888 w 1545888"/>
                <a:gd name="connsiteY4" fmla="*/ 5302107 h 6075051"/>
                <a:gd name="connsiteX5" fmla="*/ 772944 w 1545888"/>
                <a:gd name="connsiteY5" fmla="*/ 6075051 h 6075051"/>
                <a:gd name="connsiteX6" fmla="*/ 0 w 1545888"/>
                <a:gd name="connsiteY6" fmla="*/ 5302107 h 6075051"/>
                <a:gd name="connsiteX7" fmla="*/ 54 w 1545888"/>
                <a:gd name="connsiteY7" fmla="*/ 5301047 h 6075051"/>
                <a:gd name="connsiteX8" fmla="*/ 0 w 1545888"/>
                <a:gd name="connsiteY8" fmla="*/ 5301047 h 6075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5888" h="6075051">
                  <a:moveTo>
                    <a:pt x="0" y="0"/>
                  </a:moveTo>
                  <a:lnTo>
                    <a:pt x="1545887" y="0"/>
                  </a:lnTo>
                  <a:lnTo>
                    <a:pt x="1545887" y="5301047"/>
                  </a:lnTo>
                  <a:lnTo>
                    <a:pt x="1545835" y="5301047"/>
                  </a:lnTo>
                  <a:lnTo>
                    <a:pt x="1545888" y="5302107"/>
                  </a:lnTo>
                  <a:cubicBezTo>
                    <a:pt x="1545888" y="5728992"/>
                    <a:pt x="1199829" y="6075051"/>
                    <a:pt x="772944" y="6075051"/>
                  </a:cubicBezTo>
                  <a:cubicBezTo>
                    <a:pt x="346059" y="6075051"/>
                    <a:pt x="0" y="5728992"/>
                    <a:pt x="0" y="5302107"/>
                  </a:cubicBezTo>
                  <a:lnTo>
                    <a:pt x="54" y="5301047"/>
                  </a:lnTo>
                  <a:lnTo>
                    <a:pt x="0" y="5301047"/>
                  </a:lnTo>
                  <a:close/>
                </a:path>
              </a:pathLst>
            </a:custGeom>
            <a:solidFill>
              <a:srgbClr val="012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U"/>
            </a:p>
          </p:txBody>
        </p:sp>
        <p:pic>
          <p:nvPicPr>
            <p:cNvPr id="11" name="Picture 10" descr="Logo, company name&#10;&#10;Description automatically generated">
              <a:extLst>
                <a:ext uri="{FF2B5EF4-FFF2-40B4-BE49-F238E27FC236}">
                  <a16:creationId xmlns:a16="http://schemas.microsoft.com/office/drawing/2014/main" id="{692F7516-8B6B-2C4A-9071-181DD17C2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596" y="6159125"/>
              <a:ext cx="994912" cy="4510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20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6548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7" r:id="rId2"/>
    <p:sldLayoutId id="2147483658" r:id="rId3"/>
    <p:sldLayoutId id="2147483664" r:id="rId4"/>
    <p:sldLayoutId id="2147483665" r:id="rId5"/>
    <p:sldLayoutId id="2147483666" r:id="rId6"/>
    <p:sldLayoutId id="2147483653" r:id="rId7"/>
    <p:sldLayoutId id="2147483651" r:id="rId8"/>
    <p:sldLayoutId id="2147483655" r:id="rId9"/>
    <p:sldLayoutId id="2147483654" r:id="rId10"/>
    <p:sldLayoutId id="2147483652" r:id="rId11"/>
    <p:sldLayoutId id="2147483650" r:id="rId12"/>
    <p:sldLayoutId id="2147483659" r:id="rId13"/>
    <p:sldLayoutId id="2147483660" r:id="rId14"/>
    <p:sldLayoutId id="2147483663" r:id="rId15"/>
    <p:sldLayoutId id="2147483661" r:id="rId16"/>
    <p:sldLayoutId id="2147483649" r:id="rId17"/>
    <p:sldLayoutId id="2147483656" r:id="rId18"/>
    <p:sldLayoutId id="2147483657" r:id="rId19"/>
    <p:sldLayoutId id="2147483662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8DE7642F-5865-45C9-8FFD-E5D4B9483CFB}"/>
              </a:ext>
            </a:extLst>
          </p:cNvPr>
          <p:cNvSpPr txBox="1"/>
          <p:nvPr/>
        </p:nvSpPr>
        <p:spPr>
          <a:xfrm>
            <a:off x="612859" y="3655256"/>
            <a:ext cx="3427513" cy="17038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AU" sz="1600" b="1" dirty="0">
                <a:solidFill>
                  <a:schemeClr val="bg1"/>
                </a:solidFill>
                <a:latin typeface="Helvetica" pitchFamily="2" charset="0"/>
              </a:rPr>
              <a:t>Sonya Fiddes (AAPP, UTAS)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AU" sz="1600" dirty="0">
                <a:solidFill>
                  <a:schemeClr val="bg1"/>
                </a:solidFill>
                <a:latin typeface="Helvetica" pitchFamily="2" charset="0"/>
              </a:rPr>
              <a:t>Matt Woodhouse (CSIRO), Marc Mallet (AAPP, UTAS), Joel </a:t>
            </a:r>
            <a:r>
              <a:rPr lang="en-AU" sz="1600" dirty="0" err="1">
                <a:solidFill>
                  <a:schemeClr val="bg1"/>
                </a:solidFill>
                <a:latin typeface="Helvetica" pitchFamily="2" charset="0"/>
              </a:rPr>
              <a:t>Alroe</a:t>
            </a:r>
            <a:r>
              <a:rPr lang="en-AU" sz="1600" dirty="0">
                <a:solidFill>
                  <a:schemeClr val="bg1"/>
                </a:solidFill>
                <a:latin typeface="Helvetica" pitchFamily="2" charset="0"/>
              </a:rPr>
              <a:t> (QUT)</a:t>
            </a:r>
            <a:r>
              <a:rPr lang="en-ID" sz="1600" dirty="0">
                <a:solidFill>
                  <a:schemeClr val="bg1"/>
                </a:solidFill>
                <a:latin typeface="Helvetica" pitchFamily="2" charset="0"/>
              </a:rPr>
              <a:t>, </a:t>
            </a:r>
            <a:r>
              <a:rPr lang="en-AU" sz="1600" dirty="0">
                <a:solidFill>
                  <a:schemeClr val="bg1"/>
                </a:solidFill>
                <a:latin typeface="Helvetica" pitchFamily="2" charset="0"/>
              </a:rPr>
              <a:t>Simon Alexander (AAD), Alain </a:t>
            </a:r>
            <a:r>
              <a:rPr lang="en-AU" sz="1600" dirty="0" err="1">
                <a:solidFill>
                  <a:schemeClr val="bg1"/>
                </a:solidFill>
                <a:latin typeface="Helvetica" pitchFamily="2" charset="0"/>
              </a:rPr>
              <a:t>Protat</a:t>
            </a:r>
            <a:r>
              <a:rPr lang="en-AU" sz="1600" dirty="0">
                <a:solidFill>
                  <a:schemeClr val="bg1"/>
                </a:solidFill>
                <a:latin typeface="Helvetica" pitchFamily="2" charset="0"/>
              </a:rPr>
              <a:t> (BoM)</a:t>
            </a:r>
            <a:endParaRPr lang="en-ID" sz="16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A82ACE6-3E0E-4762-AC6C-9F6A2AB4768A}"/>
              </a:ext>
            </a:extLst>
          </p:cNvPr>
          <p:cNvSpPr txBox="1"/>
          <p:nvPr/>
        </p:nvSpPr>
        <p:spPr>
          <a:xfrm>
            <a:off x="612859" y="1459230"/>
            <a:ext cx="4144076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Helvetica" pitchFamily="2" charset="0"/>
              </a:rPr>
              <a:t>Aerosol and Cloud modelling over the Southern Ocean in ACCESS-AM2</a:t>
            </a:r>
            <a:br>
              <a:rPr lang="en-US" sz="5400" b="1" dirty="0">
                <a:solidFill>
                  <a:schemeClr val="bg1"/>
                </a:solidFill>
                <a:latin typeface="Helvetica" pitchFamily="2" charset="0"/>
              </a:rPr>
            </a:b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4332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39EC494-AC4A-7B49-82A0-8FD85BC6F245}"/>
              </a:ext>
            </a:extLst>
          </p:cNvPr>
          <p:cNvSpPr txBox="1"/>
          <p:nvPr/>
        </p:nvSpPr>
        <p:spPr>
          <a:xfrm>
            <a:off x="549061" y="591786"/>
            <a:ext cx="581275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We are taking our evaluation one step further &amp; using machine learning to try to predict the radiative biases and then understand what </a:t>
            </a:r>
            <a:r>
              <a:rPr lang="en-ID" sz="1600" b="1" dirty="0">
                <a:solidFill>
                  <a:srgbClr val="012D47"/>
                </a:solidFill>
                <a:latin typeface="Helvetica" pitchFamily="2" charset="0"/>
              </a:rPr>
              <a:t>are the key drivers. 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CCA0DA-4B2E-2948-9B1D-CE140E2286BB}"/>
              </a:ext>
            </a:extLst>
          </p:cNvPr>
          <p:cNvSpPr txBox="1"/>
          <p:nvPr/>
        </p:nvSpPr>
        <p:spPr>
          <a:xfrm>
            <a:off x="10069303" y="6550223"/>
            <a:ext cx="22124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Figures from Marc Mallet 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54611A84-DD24-C247-921C-D71C13F86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08" y="1812753"/>
            <a:ext cx="5565258" cy="4177015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8DF346A7-CEA1-ED49-B46B-35B9AA7C2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5392" y="1812753"/>
            <a:ext cx="5616608" cy="401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17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32F2B17-BCE4-4EDC-BF1F-AD6FAEFCA1BB}"/>
              </a:ext>
            </a:extLst>
          </p:cNvPr>
          <p:cNvSpPr txBox="1"/>
          <p:nvPr/>
        </p:nvSpPr>
        <p:spPr>
          <a:xfrm>
            <a:off x="687285" y="636288"/>
            <a:ext cx="7117013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b="1" dirty="0">
                <a:solidFill>
                  <a:srgbClr val="012D47"/>
                </a:solidFill>
                <a:latin typeface="Helvetica" pitchFamily="2" charset="0"/>
              </a:rPr>
              <a:t>First steps: 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evaluate!</a:t>
            </a:r>
          </a:p>
          <a:p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108741-3C6D-4242-97BC-0F8733EE79BC}"/>
              </a:ext>
            </a:extLst>
          </p:cNvPr>
          <p:cNvSpPr txBox="1"/>
          <p:nvPr/>
        </p:nvSpPr>
        <p:spPr>
          <a:xfrm>
            <a:off x="687285" y="1974019"/>
            <a:ext cx="290652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Using in-situ observations: </a:t>
            </a:r>
          </a:p>
          <a:p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pic>
        <p:nvPicPr>
          <p:cNvPr id="4" name="Picture 2" descr="Diagram&#10;&#10;Description automatically generated">
            <a:extLst>
              <a:ext uri="{FF2B5EF4-FFF2-40B4-BE49-F238E27FC236}">
                <a16:creationId xmlns:a16="http://schemas.microsoft.com/office/drawing/2014/main" id="{911146F0-12E2-0247-869C-58E369D7C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036" y="1828509"/>
            <a:ext cx="7936523" cy="423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04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2108741-3C6D-4242-97BC-0F8733EE79BC}"/>
              </a:ext>
            </a:extLst>
          </p:cNvPr>
          <p:cNvSpPr txBox="1"/>
          <p:nvPr/>
        </p:nvSpPr>
        <p:spPr>
          <a:xfrm>
            <a:off x="655385" y="761908"/>
            <a:ext cx="505047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CAPRICORN2 voyage (2018) shows ACCESS captures </a:t>
            </a:r>
            <a:r>
              <a:rPr lang="en-ID" sz="1600" b="1" dirty="0">
                <a:solidFill>
                  <a:srgbClr val="012D47"/>
                </a:solidFill>
                <a:latin typeface="Helvetica" pitchFamily="2" charset="0"/>
              </a:rPr>
              <a:t>aerosol size distribution mode centres </a:t>
            </a:r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ok</a:t>
            </a:r>
            <a:r>
              <a:rPr lang="en-ID" sz="1600" b="1" dirty="0">
                <a:solidFill>
                  <a:srgbClr val="012D47"/>
                </a:solidFill>
                <a:latin typeface="Helvetica" pitchFamily="2" charset="0"/>
              </a:rPr>
              <a:t>, but underestimates the number concentrations (top plot)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  <a:p>
            <a:r>
              <a:rPr lang="en-ID" sz="1600" dirty="0">
                <a:solidFill>
                  <a:srgbClr val="012D47"/>
                </a:solidFill>
                <a:latin typeface="Helvetica" pitchFamily="2" charset="0"/>
              </a:rPr>
              <a:t>(testing of influence of biogenic aerosol ongoing)</a:t>
            </a:r>
            <a:endParaRPr kumimoji="0" lang="en-ID" sz="1600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  <a:p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985CBE-4C70-424B-8030-306B2EF963C2}"/>
              </a:ext>
            </a:extLst>
          </p:cNvPr>
          <p:cNvSpPr txBox="1"/>
          <p:nvPr/>
        </p:nvSpPr>
        <p:spPr>
          <a:xfrm>
            <a:off x="10069303" y="6550223"/>
            <a:ext cx="2073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Figure from Marc Mallet</a:t>
            </a:r>
          </a:p>
        </p:txBody>
      </p:sp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E4D0201B-678D-0C48-BB0A-FE89D1201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0655" y="538004"/>
            <a:ext cx="5781991" cy="578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412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2108741-3C6D-4242-97BC-0F8733EE79BC}"/>
              </a:ext>
            </a:extLst>
          </p:cNvPr>
          <p:cNvSpPr txBox="1"/>
          <p:nvPr/>
        </p:nvSpPr>
        <p:spPr>
          <a:xfrm>
            <a:off x="655385" y="761908"/>
            <a:ext cx="6681079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Ice2Equator (2016) voyage shows significant dependence on latitude of ACCESS bias in condensation nuclei (N</a:t>
            </a:r>
            <a:r>
              <a:rPr kumimoji="0" lang="en-ID" sz="1600" b="1" i="0" u="none" strike="noStrike" kern="1200" cap="none" spc="0" normalizeH="0" baseline="-2500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3</a:t>
            </a:r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) </a:t>
            </a:r>
          </a:p>
          <a:p>
            <a:r>
              <a:rPr lang="en-ID" sz="1600" dirty="0">
                <a:solidFill>
                  <a:srgbClr val="012D47"/>
                </a:solidFill>
                <a:latin typeface="Helvetica" pitchFamily="2" charset="0"/>
              </a:rPr>
              <a:t>(exploration of chemical composition ongoing)</a:t>
            </a:r>
            <a:endParaRPr kumimoji="0" lang="en-ID" sz="1600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  <a:p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D164B9-90F8-2244-8AA7-AA008C98C4C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25828" y="2235402"/>
            <a:ext cx="7273227" cy="3177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985CBE-4C70-424B-8030-306B2EF963C2}"/>
              </a:ext>
            </a:extLst>
          </p:cNvPr>
          <p:cNvSpPr txBox="1"/>
          <p:nvPr/>
        </p:nvSpPr>
        <p:spPr>
          <a:xfrm>
            <a:off x="10069303" y="6550223"/>
            <a:ext cx="20744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Figures from Joel </a:t>
            </a:r>
            <a:r>
              <a:rPr lang="en-US" sz="1400" dirty="0" err="1">
                <a:latin typeface="Helvetica" pitchFamily="2" charset="0"/>
              </a:rPr>
              <a:t>Alroe</a:t>
            </a:r>
            <a:r>
              <a:rPr lang="en-US" sz="1400" dirty="0">
                <a:latin typeface="Helvetica" pitchFamily="2" charset="0"/>
              </a:rPr>
              <a:t> </a:t>
            </a:r>
          </a:p>
        </p:txBody>
      </p:sp>
      <p:pic>
        <p:nvPicPr>
          <p:cNvPr id="4" name="Picture 3" descr="Map&#10;&#10;Description automatically generated with low confidence">
            <a:extLst>
              <a:ext uri="{FF2B5EF4-FFF2-40B4-BE49-F238E27FC236}">
                <a16:creationId xmlns:a16="http://schemas.microsoft.com/office/drawing/2014/main" id="{DEFD5D8D-3866-5743-B1F2-1BC660DF0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18" y="2320746"/>
            <a:ext cx="2933598" cy="256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336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14E1A2A-2196-4511-A621-4D027E7697BF}"/>
              </a:ext>
            </a:extLst>
          </p:cNvPr>
          <p:cNvSpPr txBox="1"/>
          <p:nvPr/>
        </p:nvSpPr>
        <p:spPr>
          <a:xfrm>
            <a:off x="4023961" y="2448998"/>
            <a:ext cx="4144076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THANK YOU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8A1FDB-0B45-4021-8D00-87AE0AE90CF3}"/>
              </a:ext>
            </a:extLst>
          </p:cNvPr>
          <p:cNvSpPr txBox="1"/>
          <p:nvPr/>
        </p:nvSpPr>
        <p:spPr>
          <a:xfrm>
            <a:off x="5308970" y="3292708"/>
            <a:ext cx="414407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Any questions?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6359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32F2B17-BCE4-4EDC-BF1F-AD6FAEFCA1BB}"/>
              </a:ext>
            </a:extLst>
          </p:cNvPr>
          <p:cNvSpPr txBox="1"/>
          <p:nvPr/>
        </p:nvSpPr>
        <p:spPr>
          <a:xfrm>
            <a:off x="612859" y="1114753"/>
            <a:ext cx="6075020" cy="24929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b="1" dirty="0">
                <a:solidFill>
                  <a:srgbClr val="012D47"/>
                </a:solidFill>
                <a:latin typeface="Helvetica" pitchFamily="2" charset="0"/>
              </a:rPr>
              <a:t>Our goal:</a:t>
            </a:r>
          </a:p>
          <a:p>
            <a:r>
              <a:rPr lang="en-US" sz="5400" b="1" dirty="0">
                <a:solidFill>
                  <a:srgbClr val="012D47"/>
                </a:solidFill>
                <a:latin typeface="Helvetica" pitchFamily="2" charset="0"/>
              </a:rPr>
              <a:t>Reduce the SO radiative bias 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CBB5D0-8745-4F75-B1E6-845E8E2AA771}"/>
              </a:ext>
            </a:extLst>
          </p:cNvPr>
          <p:cNvSpPr txBox="1"/>
          <p:nvPr/>
        </p:nvSpPr>
        <p:spPr>
          <a:xfrm>
            <a:off x="612859" y="3721388"/>
            <a:ext cx="414407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But this is no small task…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5B866CC-2708-284F-85C7-C6370E6F7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11" r="62039"/>
          <a:stretch/>
        </p:blipFill>
        <p:spPr>
          <a:xfrm>
            <a:off x="5364366" y="381447"/>
            <a:ext cx="6214775" cy="585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2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E50052D-FCA7-4563-A1AC-B07763600914}"/>
              </a:ext>
            </a:extLst>
          </p:cNvPr>
          <p:cNvSpPr txBox="1"/>
          <p:nvPr/>
        </p:nvSpPr>
        <p:spPr>
          <a:xfrm>
            <a:off x="618795" y="1014098"/>
            <a:ext cx="6037185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(Eventually) Working on two fronts: global and regional platforms with a complimentary</a:t>
            </a:r>
            <a:r>
              <a:rPr lang="en-US" sz="2800" b="1" dirty="0">
                <a:solidFill>
                  <a:srgbClr val="012D47"/>
                </a:solidFill>
                <a:latin typeface="Helvetica" pitchFamily="2" charset="0"/>
              </a:rPr>
              <a:t> set-up</a:t>
            </a:r>
            <a:endParaRPr kumimoji="0" lang="en-ID" sz="28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6DE7570-0A35-AF4C-A191-3B8520F219A3}"/>
              </a:ext>
            </a:extLst>
          </p:cNvPr>
          <p:cNvGrpSpPr/>
          <p:nvPr/>
        </p:nvGrpSpPr>
        <p:grpSpPr>
          <a:xfrm>
            <a:off x="621429" y="2819069"/>
            <a:ext cx="4442302" cy="815080"/>
            <a:chOff x="618796" y="2721928"/>
            <a:chExt cx="4442302" cy="81508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DC84AC9-88F2-4844-BDF9-B891D6E4F947}"/>
                </a:ext>
              </a:extLst>
            </p:cNvPr>
            <p:cNvSpPr txBox="1"/>
            <p:nvPr/>
          </p:nvSpPr>
          <p:spPr>
            <a:xfrm>
              <a:off x="618796" y="2721928"/>
              <a:ext cx="4442302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kumimoji="0" lang="en-ID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12D47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+mn-cs"/>
                </a:rPr>
                <a:t>Global scale model: ACCESS-AM2 ✅</a:t>
              </a:r>
            </a:p>
            <a:p>
              <a:endParaRPr lang="en-ID" sz="1600" b="1" dirty="0">
                <a:solidFill>
                  <a:srgbClr val="012D47"/>
                </a:solidFill>
                <a:latin typeface="Helvetica" pitchFamily="2" charset="0"/>
              </a:endParaRPr>
            </a:p>
            <a:p>
              <a:r>
                <a:rPr kumimoji="0" lang="en-ID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12D47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+mn-cs"/>
                </a:rPr>
                <a:t>Regional scale model: UM regional model</a:t>
              </a:r>
            </a:p>
          </p:txBody>
        </p:sp>
        <p:pic>
          <p:nvPicPr>
            <p:cNvPr id="1026" name="Picture 2" descr="𝐑𝐨𝐫𝐢 𝐌𝐨𝐯𝐞𝐦𝐞𝐧𝐭 on Instagram: “If life had a symbol to represent  it&amp;#39;s current place: loading In the words of a… | Symbols, Instagram, One  direction memes">
              <a:extLst>
                <a:ext uri="{FF2B5EF4-FFF2-40B4-BE49-F238E27FC236}">
                  <a16:creationId xmlns:a16="http://schemas.microsoft.com/office/drawing/2014/main" id="{18165BA5-0177-2941-B373-20F56D3E5F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7060" y="3144423"/>
              <a:ext cx="393405" cy="3925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FDCC2BD-7B0D-164F-AA51-61C4FDDB4151}"/>
              </a:ext>
            </a:extLst>
          </p:cNvPr>
          <p:cNvGrpSpPr/>
          <p:nvPr/>
        </p:nvGrpSpPr>
        <p:grpSpPr>
          <a:xfrm>
            <a:off x="7138904" y="1867240"/>
            <a:ext cx="4221125" cy="4134625"/>
            <a:chOff x="6836734" y="2032258"/>
            <a:chExt cx="4221125" cy="4134625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BBFAECC-6E30-FB4B-B4E6-6317760E615F}"/>
                </a:ext>
              </a:extLst>
            </p:cNvPr>
            <p:cNvGrpSpPr/>
            <p:nvPr/>
          </p:nvGrpSpPr>
          <p:grpSpPr>
            <a:xfrm>
              <a:off x="6836734" y="2032258"/>
              <a:ext cx="4221125" cy="4134625"/>
              <a:chOff x="6985591" y="1796901"/>
              <a:chExt cx="4221125" cy="4134625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EEB5230-3876-1F40-9E12-C7D8DBB32A26}"/>
                  </a:ext>
                </a:extLst>
              </p:cNvPr>
              <p:cNvSpPr txBox="1"/>
              <p:nvPr/>
            </p:nvSpPr>
            <p:spPr>
              <a:xfrm>
                <a:off x="7057683" y="2105847"/>
                <a:ext cx="4083362" cy="36933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latin typeface="Helvetica" pitchFamily="2" charset="0"/>
                  </a:rPr>
                  <a:t>Develop at a regional scale</a:t>
                </a:r>
              </a:p>
              <a:p>
                <a:pPr algn="ctr"/>
                <a:endParaRPr lang="en-US" dirty="0">
                  <a:latin typeface="Helvetica" pitchFamily="2" charset="0"/>
                </a:endParaRPr>
              </a:p>
              <a:p>
                <a:pPr algn="ctr"/>
                <a:endParaRPr lang="en-US" dirty="0">
                  <a:latin typeface="Helvetica" pitchFamily="2" charset="0"/>
                </a:endParaRPr>
              </a:p>
              <a:p>
                <a:pPr algn="ctr"/>
                <a:r>
                  <a:rPr lang="en-US" dirty="0">
                    <a:latin typeface="Helvetica" pitchFamily="2" charset="0"/>
                  </a:rPr>
                  <a:t>Evaluate &amp; test against in-situ </a:t>
                </a:r>
                <a:r>
                  <a:rPr lang="en-US" dirty="0" err="1">
                    <a:latin typeface="Helvetica" pitchFamily="2" charset="0"/>
                  </a:rPr>
                  <a:t>obs</a:t>
                </a:r>
                <a:endParaRPr lang="en-US" dirty="0">
                  <a:latin typeface="Helvetica" pitchFamily="2" charset="0"/>
                </a:endParaRPr>
              </a:p>
              <a:p>
                <a:pPr algn="ctr"/>
                <a:endParaRPr lang="en-US" dirty="0">
                  <a:latin typeface="Helvetica" pitchFamily="2" charset="0"/>
                </a:endParaRPr>
              </a:p>
              <a:p>
                <a:pPr algn="ctr"/>
                <a:endParaRPr lang="en-US" dirty="0">
                  <a:latin typeface="Helvetica" pitchFamily="2" charset="0"/>
                </a:endParaRPr>
              </a:p>
              <a:p>
                <a:pPr algn="ctr"/>
                <a:r>
                  <a:rPr lang="en-US" dirty="0">
                    <a:latin typeface="Helvetica" pitchFamily="2" charset="0"/>
                  </a:rPr>
                  <a:t>Apply to global scale</a:t>
                </a:r>
              </a:p>
              <a:p>
                <a:pPr algn="ctr"/>
                <a:endParaRPr lang="en-US" dirty="0">
                  <a:latin typeface="Helvetica" pitchFamily="2" charset="0"/>
                </a:endParaRPr>
              </a:p>
              <a:p>
                <a:pPr algn="ctr"/>
                <a:endParaRPr lang="en-US" dirty="0">
                  <a:latin typeface="Helvetica" pitchFamily="2" charset="0"/>
                </a:endParaRPr>
              </a:p>
              <a:p>
                <a:pPr algn="ctr"/>
                <a:r>
                  <a:rPr lang="en-US" dirty="0">
                    <a:latin typeface="Helvetica" pitchFamily="2" charset="0"/>
                  </a:rPr>
                  <a:t>Evaluate &amp; test against satellite</a:t>
                </a:r>
              </a:p>
              <a:p>
                <a:pPr algn="ctr"/>
                <a:endParaRPr lang="en-US" dirty="0">
                  <a:latin typeface="Helvetica" pitchFamily="2" charset="0"/>
                </a:endParaRPr>
              </a:p>
              <a:p>
                <a:pPr algn="ctr"/>
                <a:endParaRPr lang="en-US" dirty="0">
                  <a:latin typeface="Helvetica" pitchFamily="2" charset="0"/>
                </a:endParaRPr>
              </a:p>
              <a:p>
                <a:pPr algn="ctr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  <a:latin typeface="Helvetica" pitchFamily="2" charset="0"/>
                  </a:rPr>
                  <a:t>Contribute to next phase of ACCESS?</a:t>
                </a:r>
              </a:p>
            </p:txBody>
          </p:sp>
          <p:sp>
            <p:nvSpPr>
              <p:cNvPr id="25" name="Down Arrow 24">
                <a:extLst>
                  <a:ext uri="{FF2B5EF4-FFF2-40B4-BE49-F238E27FC236}">
                    <a16:creationId xmlns:a16="http://schemas.microsoft.com/office/drawing/2014/main" id="{14CDD94D-6B78-A946-8C4B-D4C27F18E2A7}"/>
                  </a:ext>
                </a:extLst>
              </p:cNvPr>
              <p:cNvSpPr/>
              <p:nvPr/>
            </p:nvSpPr>
            <p:spPr>
              <a:xfrm>
                <a:off x="8994616" y="2510962"/>
                <a:ext cx="209491" cy="358143"/>
              </a:xfrm>
              <a:prstGeom prst="downArrow">
                <a:avLst/>
              </a:prstGeom>
              <a:solidFill>
                <a:srgbClr val="012D47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Down Arrow 26">
                <a:extLst>
                  <a:ext uri="{FF2B5EF4-FFF2-40B4-BE49-F238E27FC236}">
                    <a16:creationId xmlns:a16="http://schemas.microsoft.com/office/drawing/2014/main" id="{004F2E03-19D2-0B40-81DC-A338319FE181}"/>
                  </a:ext>
                </a:extLst>
              </p:cNvPr>
              <p:cNvSpPr/>
              <p:nvPr/>
            </p:nvSpPr>
            <p:spPr>
              <a:xfrm>
                <a:off x="8994616" y="3357936"/>
                <a:ext cx="209491" cy="358143"/>
              </a:xfrm>
              <a:prstGeom prst="downArrow">
                <a:avLst/>
              </a:prstGeom>
              <a:solidFill>
                <a:srgbClr val="012D47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Down Arrow 27">
                <a:extLst>
                  <a:ext uri="{FF2B5EF4-FFF2-40B4-BE49-F238E27FC236}">
                    <a16:creationId xmlns:a16="http://schemas.microsoft.com/office/drawing/2014/main" id="{C328FD07-ED0A-CB45-9E90-C8348CE279A6}"/>
                  </a:ext>
                </a:extLst>
              </p:cNvPr>
              <p:cNvSpPr/>
              <p:nvPr/>
            </p:nvSpPr>
            <p:spPr>
              <a:xfrm>
                <a:off x="8994616" y="4204910"/>
                <a:ext cx="209491" cy="358143"/>
              </a:xfrm>
              <a:prstGeom prst="downArrow">
                <a:avLst/>
              </a:prstGeom>
              <a:solidFill>
                <a:srgbClr val="012D47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E7B49A1-6159-B345-9FEF-EBA65BE856F4}"/>
                  </a:ext>
                </a:extLst>
              </p:cNvPr>
              <p:cNvSpPr/>
              <p:nvPr/>
            </p:nvSpPr>
            <p:spPr>
              <a:xfrm>
                <a:off x="6985591" y="1796901"/>
                <a:ext cx="4221125" cy="4134625"/>
              </a:xfrm>
              <a:prstGeom prst="rect">
                <a:avLst/>
              </a:prstGeom>
              <a:noFill/>
              <a:ln w="28575">
                <a:solidFill>
                  <a:srgbClr val="012D4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Down Arrow 31">
              <a:extLst>
                <a:ext uri="{FF2B5EF4-FFF2-40B4-BE49-F238E27FC236}">
                  <a16:creationId xmlns:a16="http://schemas.microsoft.com/office/drawing/2014/main" id="{A25A477D-EFF4-964F-99E8-CB451B7D1A36}"/>
                </a:ext>
              </a:extLst>
            </p:cNvPr>
            <p:cNvSpPr/>
            <p:nvPr/>
          </p:nvSpPr>
          <p:spPr>
            <a:xfrm>
              <a:off x="8842550" y="5234341"/>
              <a:ext cx="209491" cy="358143"/>
            </a:xfrm>
            <a:prstGeom prst="downArrow">
              <a:avLst/>
            </a:prstGeom>
            <a:solidFill>
              <a:srgbClr val="012D4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13409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E50052D-FCA7-4563-A1AC-B07763600914}"/>
              </a:ext>
            </a:extLst>
          </p:cNvPr>
          <p:cNvSpPr txBox="1"/>
          <p:nvPr/>
        </p:nvSpPr>
        <p:spPr>
          <a:xfrm>
            <a:off x="618796" y="1014098"/>
            <a:ext cx="6505018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Our (long term) targets: </a:t>
            </a:r>
            <a:endParaRPr kumimoji="0" lang="en-ID" sz="28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C84AC9-88F2-4844-BDF9-B891D6E4F947}"/>
              </a:ext>
            </a:extLst>
          </p:cNvPr>
          <p:cNvSpPr txBox="1"/>
          <p:nvPr/>
        </p:nvSpPr>
        <p:spPr>
          <a:xfrm>
            <a:off x="618795" y="1967016"/>
            <a:ext cx="3343605" cy="27084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ID" sz="1600" b="1" dirty="0">
                <a:solidFill>
                  <a:srgbClr val="012D47"/>
                </a:solidFill>
                <a:latin typeface="Helvetica" pitchFamily="2" charset="0"/>
              </a:rPr>
              <a:t>Natural aerosol emissions that contribute to CCN and INP</a:t>
            </a:r>
          </a:p>
          <a:p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Inclusion of </a:t>
            </a:r>
            <a:r>
              <a:rPr lang="en-ID" sz="1600" b="1" dirty="0">
                <a:solidFill>
                  <a:srgbClr val="012D47"/>
                </a:solidFill>
                <a:latin typeface="Helvetica" pitchFamily="2" charset="0"/>
              </a:rPr>
              <a:t>methane sulfonic acid into offline chemistry and aerosol 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  <a:p>
            <a:endParaRPr lang="en-ID" sz="1600" b="1" dirty="0">
              <a:solidFill>
                <a:srgbClr val="012D47"/>
              </a:solidFill>
              <a:latin typeface="Helvetica" pitchFamily="2" charset="0"/>
            </a:endParaRPr>
          </a:p>
          <a:p>
            <a:r>
              <a:rPr lang="en-ID" sz="1600" b="1" dirty="0">
                <a:solidFill>
                  <a:srgbClr val="012D47"/>
                </a:solidFill>
                <a:latin typeface="Helvetica" pitchFamily="2" charset="0"/>
              </a:rPr>
              <a:t>C</a:t>
            </a:r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loud microphysics: cloud phase link to INP sources</a:t>
            </a:r>
          </a:p>
          <a:p>
            <a:endParaRPr lang="en-ID" sz="1600" b="1" dirty="0">
              <a:solidFill>
                <a:srgbClr val="012D47"/>
              </a:solidFill>
              <a:latin typeface="Helvetica" pitchFamily="2" charset="0"/>
            </a:endParaRPr>
          </a:p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CASIM double moment </a:t>
            </a:r>
            <a:r>
              <a:rPr lang="en-ID" sz="1600" b="1" dirty="0">
                <a:solidFill>
                  <a:srgbClr val="012D47"/>
                </a:solidFill>
                <a:latin typeface="Helvetica" pitchFamily="2" charset="0"/>
              </a:rPr>
              <a:t>m</a:t>
            </a:r>
            <a:r>
              <a:rPr kumimoji="0" lang="en-ID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icrophysics</a:t>
            </a:r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 (talk to me after)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217530-3B3C-1C43-B3B9-D0C5710A5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704" y="1967016"/>
            <a:ext cx="7764022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88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9666F38-5FE1-EB48-9963-9000DDD99B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6095" r="6095"/>
          <a:stretch>
            <a:fillRect/>
          </a:stretch>
        </p:blipFill>
        <p:spPr>
          <a:xfrm>
            <a:off x="6277472" y="1533466"/>
            <a:ext cx="5914528" cy="462127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3D3F2B-CEA4-3542-B641-973528D727E1}"/>
              </a:ext>
            </a:extLst>
          </p:cNvPr>
          <p:cNvSpPr txBox="1"/>
          <p:nvPr/>
        </p:nvSpPr>
        <p:spPr>
          <a:xfrm>
            <a:off x="618795" y="702469"/>
            <a:ext cx="870595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b="1" dirty="0">
                <a:solidFill>
                  <a:srgbClr val="012D47"/>
                </a:solidFill>
                <a:latin typeface="Helvetica" pitchFamily="2" charset="0"/>
              </a:rPr>
              <a:t>The ACCESS-AM2 control 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D4FCDF-995E-DC4B-8A97-7ABB8565B956}"/>
              </a:ext>
            </a:extLst>
          </p:cNvPr>
          <p:cNvSpPr txBox="1"/>
          <p:nvPr/>
        </p:nvSpPr>
        <p:spPr>
          <a:xfrm>
            <a:off x="647246" y="1724000"/>
            <a:ext cx="5014159" cy="408624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2015-2018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Daily means (as well as monthly means and limited 3hr instant)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Southern Hemisphere only (limited global fields)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Prescribed AMIP SST/SIC (updated to end of 2019 currently, 2020 to be done when full year available)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Nudged to ERA5 (6hrly: u, v, 𝞱) 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AU" sz="1400" dirty="0">
              <a:solidFill>
                <a:schemeClr val="bg2">
                  <a:lumMod val="10000"/>
                </a:schemeClr>
              </a:solidFill>
              <a:latin typeface="Helvetica" pitchFamily="2" charset="0"/>
            </a:endParaRP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COSP output for MODIS and CALIPSO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Aerosol &amp; limited chemistry (inc. budget terms)</a:t>
            </a:r>
          </a:p>
          <a:p>
            <a:pPr marL="171450" indent="-1714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</a:rPr>
              <a:t>The usual met fields</a:t>
            </a:r>
          </a:p>
        </p:txBody>
      </p:sp>
    </p:spTree>
    <p:extLst>
      <p:ext uri="{BB962C8B-B14F-4D97-AF65-F5344CB8AC3E}">
        <p14:creationId xmlns:p14="http://schemas.microsoft.com/office/powerpoint/2010/main" val="174528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32F2B17-BCE4-4EDC-BF1F-AD6FAEFCA1BB}"/>
              </a:ext>
            </a:extLst>
          </p:cNvPr>
          <p:cNvSpPr txBox="1"/>
          <p:nvPr/>
        </p:nvSpPr>
        <p:spPr>
          <a:xfrm>
            <a:off x="687285" y="636288"/>
            <a:ext cx="6904362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First steps: evaluate!</a:t>
            </a:r>
          </a:p>
          <a:p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108741-3C6D-4242-97BC-0F8733EE79BC}"/>
              </a:ext>
            </a:extLst>
          </p:cNvPr>
          <p:cNvSpPr txBox="1"/>
          <p:nvPr/>
        </p:nvSpPr>
        <p:spPr>
          <a:xfrm>
            <a:off x="761712" y="1963386"/>
            <a:ext cx="4341915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At the global scale, using COSP output </a:t>
            </a:r>
          </a:p>
          <a:p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90BAE418-A306-0649-9F49-308F55526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7176" y="1713506"/>
            <a:ext cx="5263112" cy="4638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8454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ACD99CED-1037-D44E-A47D-D4C727A29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493" y="717698"/>
            <a:ext cx="7467375" cy="5422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423983-1279-E643-8A8A-0ACDE8E68653}"/>
              </a:ext>
            </a:extLst>
          </p:cNvPr>
          <p:cNvSpPr txBox="1"/>
          <p:nvPr/>
        </p:nvSpPr>
        <p:spPr>
          <a:xfrm>
            <a:off x="549062" y="900130"/>
            <a:ext cx="290652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MODIS cloud regime clusters, derived using K-means (shown), then fitted to ACCESS COSP output</a:t>
            </a:r>
          </a:p>
          <a:p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rgbClr val="012D47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2137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065AB080-BA6A-3443-A062-09C8E9A40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61" y="2030527"/>
            <a:ext cx="5176324" cy="322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88E6DB32-962F-6B48-BFA9-5845C4898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813" y="2030527"/>
            <a:ext cx="5176324" cy="322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9EC494-AC4A-7B49-82A0-8FD85BC6F245}"/>
              </a:ext>
            </a:extLst>
          </p:cNvPr>
          <p:cNvSpPr txBox="1"/>
          <p:nvPr/>
        </p:nvSpPr>
        <p:spPr>
          <a:xfrm>
            <a:off x="549061" y="868232"/>
            <a:ext cx="581275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ACCESS is significantly biased towards one type of cloud…. mid level with medium range optical thickness</a:t>
            </a:r>
          </a:p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79112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39EC494-AC4A-7B49-82A0-8FD85BC6F245}"/>
              </a:ext>
            </a:extLst>
          </p:cNvPr>
          <p:cNvSpPr txBox="1"/>
          <p:nvPr/>
        </p:nvSpPr>
        <p:spPr>
          <a:xfrm>
            <a:off x="549061" y="868232"/>
            <a:ext cx="581275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ACCESS is significantly biased towards one type of cloud…. mid level with medium range optical thickness</a:t>
            </a:r>
          </a:p>
          <a:p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012D47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 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3F2027A2-A09B-0346-BB7F-0AB1BCB78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9674" y="808019"/>
            <a:ext cx="5812753" cy="5241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2467817"/>
      </p:ext>
    </p:extLst>
  </p:cSld>
  <p:clrMapOvr>
    <a:masterClrMapping/>
  </p:clrMapOvr>
</p:sld>
</file>

<file path=ppt/theme/theme1.xml><?xml version="1.0" encoding="utf-8"?>
<a:theme xmlns:a="http://schemas.openxmlformats.org/drawingml/2006/main" name="AAPP Powerpoint Tem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DA5C8447B9A0F49BFCD5B0790FFAB5A" ma:contentTypeVersion="11" ma:contentTypeDescription="Create a new document." ma:contentTypeScope="" ma:versionID="dc1bc5163f1e9434b2289c3f4ddf441a">
  <xsd:schema xmlns:xsd="http://www.w3.org/2001/XMLSchema" xmlns:xs="http://www.w3.org/2001/XMLSchema" xmlns:p="http://schemas.microsoft.com/office/2006/metadata/properties" xmlns:ns2="d601314c-2c3b-4ac0-87e0-6f83545be6e5" xmlns:ns3="55f79c23-05dc-48c4-a470-cb6f68d05f29" targetNamespace="http://schemas.microsoft.com/office/2006/metadata/properties" ma:root="true" ma:fieldsID="2a0860b690d98d3375a8a1e38147cf89" ns2:_="" ns3:_="">
    <xsd:import namespace="d601314c-2c3b-4ac0-87e0-6f83545be6e5"/>
    <xsd:import namespace="55f79c23-05dc-48c4-a470-cb6f68d05f2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01314c-2c3b-4ac0-87e0-6f83545be6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f79c23-05dc-48c4-a470-cb6f68d05f29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DD75A5E-4C1C-4ECD-B5B4-79EE3B31C660}">
  <ds:schemaRefs>
    <ds:schemaRef ds:uri="http://purl.org/dc/elements/1.1/"/>
    <ds:schemaRef ds:uri="http://schemas.microsoft.com/office/2006/metadata/properties"/>
    <ds:schemaRef ds:uri="http://www.w3.org/XML/1998/namespace"/>
    <ds:schemaRef ds:uri="d601314c-2c3b-4ac0-87e0-6f83545be6e5"/>
    <ds:schemaRef ds:uri="http://schemas.microsoft.com/office/infopath/2007/PartnerControls"/>
    <ds:schemaRef ds:uri="http://schemas.microsoft.com/office/2006/documentManagement/types"/>
    <ds:schemaRef ds:uri="55f79c23-05dc-48c4-a470-cb6f68d05f29"/>
    <ds:schemaRef ds:uri="http://purl.org/dc/terms/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3933B89-2BC9-4EBB-A923-B3C4E71EE1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6B8EC1-9A16-4FD8-A710-8241509B26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01314c-2c3b-4ac0-87e0-6f83545be6e5"/>
    <ds:schemaRef ds:uri="55f79c23-05dc-48c4-a470-cb6f68d05f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5491</TotalTime>
  <Words>423</Words>
  <Application>Microsoft Macintosh PowerPoint</Application>
  <PresentationFormat>Widescreen</PresentationFormat>
  <Paragraphs>63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Helvetica</vt:lpstr>
      <vt:lpstr>Montserrat</vt:lpstr>
      <vt:lpstr>AAPP Powerpoint Temp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Sonya Fiddes</cp:lastModifiedBy>
  <cp:revision>138</cp:revision>
  <dcterms:created xsi:type="dcterms:W3CDTF">2019-06-27T03:31:11Z</dcterms:created>
  <dcterms:modified xsi:type="dcterms:W3CDTF">2021-06-08T07:45:39Z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0x0101007DA5C8447B9A0F49BFCD5B0790FFAB5A</vt:lpwstr>
  </property>
</Properties>
</file>

<file path=docProps/thumbnail.jpeg>
</file>